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2" r:id="rId3"/>
    <p:sldMasterId id="2147483654" r:id="rId4"/>
    <p:sldMasterId id="2147483657" r:id="rId5"/>
    <p:sldMasterId id="2147483712" r:id="rId6"/>
  </p:sldMasterIdLst>
  <p:notesMasterIdLst>
    <p:notesMasterId r:id="rId28"/>
  </p:notesMasterIdLst>
  <p:handoutMasterIdLst>
    <p:handoutMasterId r:id="rId29"/>
  </p:handoutMasterIdLst>
  <p:sldIdLst>
    <p:sldId id="256" r:id="rId7"/>
    <p:sldId id="551" r:id="rId8"/>
    <p:sldId id="550" r:id="rId9"/>
    <p:sldId id="552" r:id="rId10"/>
    <p:sldId id="553" r:id="rId11"/>
    <p:sldId id="554" r:id="rId12"/>
    <p:sldId id="555" r:id="rId13"/>
    <p:sldId id="556" r:id="rId14"/>
    <p:sldId id="557" r:id="rId15"/>
    <p:sldId id="563" r:id="rId16"/>
    <p:sldId id="562" r:id="rId17"/>
    <p:sldId id="564" r:id="rId18"/>
    <p:sldId id="565" r:id="rId19"/>
    <p:sldId id="566" r:id="rId20"/>
    <p:sldId id="558" r:id="rId21"/>
    <p:sldId id="567" r:id="rId22"/>
    <p:sldId id="559" r:id="rId23"/>
    <p:sldId id="568" r:id="rId24"/>
    <p:sldId id="569" r:id="rId25"/>
    <p:sldId id="570" r:id="rId26"/>
    <p:sldId id="373" r:id="rId27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D6EF1F"/>
    <a:srgbClr val="006BAF"/>
    <a:srgbClr val="705500"/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86402" autoAdjust="0"/>
  </p:normalViewPr>
  <p:slideViewPr>
    <p:cSldViewPr>
      <p:cViewPr>
        <p:scale>
          <a:sx n="100" d="100"/>
          <a:sy n="100" d="100"/>
        </p:scale>
        <p:origin x="-2148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920" y="232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>
                <a:solidFill>
                  <a:schemeClr val="bg1"/>
                </a:solidFill>
              </a:defRPr>
            </a:pPr>
            <a:r>
              <a:rPr lang="cs-CZ" dirty="0"/>
              <a:t>Ekonomická </a:t>
            </a:r>
            <a:r>
              <a:rPr lang="cs-CZ" dirty="0" smtClean="0"/>
              <a:t>efektivita variant</a:t>
            </a:r>
            <a:br>
              <a:rPr lang="cs-CZ" dirty="0" smtClean="0"/>
            </a:br>
            <a:r>
              <a:rPr lang="cs-CZ" dirty="0" smtClean="0"/>
              <a:t>Celková bilance</a:t>
            </a:r>
            <a:r>
              <a:rPr lang="cs-CZ" baseline="0" dirty="0" smtClean="0"/>
              <a:t> nákladů a přínosů na konci hodnotícího období</a:t>
            </a:r>
            <a:endParaRPr lang="cs-CZ" dirty="0"/>
          </a:p>
        </c:rich>
      </c:tx>
      <c:layout/>
      <c:overlay val="0"/>
      <c:spPr>
        <a:solidFill>
          <a:schemeClr val="tx2">
            <a:lumMod val="75000"/>
          </a:schemeClr>
        </a:solidFill>
        <a:ln>
          <a:solidFill>
            <a:schemeClr val="tx1"/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Ekonomická čistá současná hodnota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30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List1!$C$3:$M$3</c:f>
              <c:strCache>
                <c:ptCount val="11"/>
                <c:pt idx="0">
                  <c:v>A</c:v>
                </c:pt>
                <c:pt idx="1">
                  <c:v>Aa</c:v>
                </c:pt>
                <c:pt idx="2">
                  <c:v>Ab</c:v>
                </c:pt>
                <c:pt idx="3">
                  <c:v>Ac</c:v>
                </c:pt>
                <c:pt idx="5">
                  <c:v>B1</c:v>
                </c:pt>
                <c:pt idx="6">
                  <c:v>B1a</c:v>
                </c:pt>
                <c:pt idx="7">
                  <c:v>B1b</c:v>
                </c:pt>
                <c:pt idx="8">
                  <c:v>B1c</c:v>
                </c:pt>
                <c:pt idx="9">
                  <c:v>B1d</c:v>
                </c:pt>
                <c:pt idx="10">
                  <c:v>B1f</c:v>
                </c:pt>
              </c:strCache>
            </c:strRef>
          </c:cat>
          <c:val>
            <c:numRef>
              <c:f>List1!$C$4:$M$4</c:f>
              <c:numCache>
                <c:formatCode>Vęeobecný</c:formatCode>
                <c:ptCount val="11"/>
                <c:pt idx="0">
                  <c:v>9.6</c:v>
                </c:pt>
                <c:pt idx="1">
                  <c:v>8.6999999999999993</c:v>
                </c:pt>
                <c:pt idx="2">
                  <c:v>8.9</c:v>
                </c:pt>
                <c:pt idx="3">
                  <c:v>7.9</c:v>
                </c:pt>
                <c:pt idx="5">
                  <c:v>7.4</c:v>
                </c:pt>
                <c:pt idx="6">
                  <c:v>5.4</c:v>
                </c:pt>
                <c:pt idx="7">
                  <c:v>12.7</c:v>
                </c:pt>
                <c:pt idx="8">
                  <c:v>12.2</c:v>
                </c:pt>
                <c:pt idx="9">
                  <c:v>8.5</c:v>
                </c:pt>
                <c:pt idx="10">
                  <c:v>11.8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09792"/>
        <c:axId val="100211712"/>
      </c:barChart>
      <c:catAx>
        <c:axId val="100209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00"/>
                </a:pPr>
                <a:r>
                  <a:rPr lang="cs-CZ" sz="1300" dirty="0"/>
                  <a:t>Varianty řešení</a:t>
                </a:r>
                <a:r>
                  <a:rPr lang="cs-CZ" sz="1300" baseline="0" dirty="0"/>
                  <a:t> přestavby ŽUB</a:t>
                </a:r>
                <a:endParaRPr lang="cs-CZ" sz="1300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100211712"/>
        <c:crosses val="autoZero"/>
        <c:auto val="1"/>
        <c:lblAlgn val="ctr"/>
        <c:lblOffset val="100"/>
        <c:noMultiLvlLbl val="0"/>
      </c:catAx>
      <c:valAx>
        <c:axId val="100211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300"/>
                </a:pPr>
                <a:r>
                  <a:rPr lang="cs-CZ" sz="1300" dirty="0"/>
                  <a:t>Ekonomická čistá současná hodnota </a:t>
                </a:r>
                <a:r>
                  <a:rPr lang="cs-CZ" sz="1300" dirty="0" smtClean="0"/>
                  <a:t/>
                </a:r>
                <a:br>
                  <a:rPr lang="cs-CZ" sz="1300" dirty="0" smtClean="0"/>
                </a:br>
                <a:r>
                  <a:rPr lang="cs-CZ" sz="1300" dirty="0" smtClean="0"/>
                  <a:t>[</a:t>
                </a:r>
                <a:r>
                  <a:rPr lang="cs-CZ" sz="1300" dirty="0"/>
                  <a:t>mld.</a:t>
                </a:r>
                <a:r>
                  <a:rPr lang="cs-CZ" sz="1300" baseline="0" dirty="0"/>
                  <a:t> Kč]</a:t>
                </a:r>
                <a:endParaRPr lang="cs-CZ" sz="1300" dirty="0"/>
              </a:p>
            </c:rich>
          </c:tx>
          <c:layout/>
          <c:overlay val="0"/>
        </c:title>
        <c:numFmt formatCode="Vęeobecný" sourceLinked="1"/>
        <c:majorTickMark val="out"/>
        <c:minorTickMark val="none"/>
        <c:tickLblPos val="nextTo"/>
        <c:crossAx val="100209792"/>
        <c:crosses val="autoZero"/>
        <c:crossBetween val="between"/>
        <c:majorUnit val="1"/>
      </c:valAx>
    </c:plotArea>
    <c:plotVisOnly val="1"/>
    <c:dispBlanksAs val="gap"/>
    <c:showDLblsOverMax val="0"/>
  </c:chart>
  <c:spPr>
    <a:ln w="28575"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362E70-80D7-49D3-A680-106D54C161EF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A5D4A6D7-F8D7-4377-8B2E-DDA2C172E6CB}">
      <dgm:prSet phldrT="[Text]" custT="1"/>
      <dgm:spPr/>
      <dgm:t>
        <a:bodyPr/>
        <a:lstStyle/>
        <a:p>
          <a:r>
            <a:rPr lang="cs-CZ" sz="3000" dirty="0" smtClean="0"/>
            <a:t>BP</a:t>
          </a:r>
          <a:endParaRPr lang="cs-CZ" sz="3000" dirty="0"/>
        </a:p>
      </dgm:t>
    </dgm:pt>
    <dgm:pt modelId="{B4FB50FA-E074-4EEC-BE29-3CE8771BC200}" type="parTrans" cxnId="{32A15707-6D29-4EFB-BF49-DD9003A90207}">
      <dgm:prSet/>
      <dgm:spPr/>
      <dgm:t>
        <a:bodyPr/>
        <a:lstStyle/>
        <a:p>
          <a:endParaRPr lang="cs-CZ"/>
        </a:p>
      </dgm:t>
    </dgm:pt>
    <dgm:pt modelId="{18700C77-ABCE-42E3-B4BB-FB712E7DDA66}" type="sibTrans" cxnId="{32A15707-6D29-4EFB-BF49-DD9003A90207}">
      <dgm:prSet/>
      <dgm:spPr/>
      <dgm:t>
        <a:bodyPr/>
        <a:lstStyle/>
        <a:p>
          <a:endParaRPr lang="cs-CZ"/>
        </a:p>
      </dgm:t>
    </dgm:pt>
    <dgm:pt modelId="{4BA6BE79-CF89-44E4-94FC-CBCF7551468B}">
      <dgm:prSet phldrT="[Text]"/>
      <dgm:spPr/>
      <dgm:t>
        <a:bodyPr/>
        <a:lstStyle/>
        <a:p>
          <a:r>
            <a:rPr lang="cs-CZ" dirty="0" smtClean="0"/>
            <a:t>Zachování stávajícího uspořádání ŽUB</a:t>
          </a:r>
          <a:endParaRPr lang="cs-CZ" dirty="0"/>
        </a:p>
      </dgm:t>
    </dgm:pt>
    <dgm:pt modelId="{9F6222A4-C614-4987-9C62-B190E2B2E9B5}" type="parTrans" cxnId="{E21FE9CB-0FFF-4307-B32C-CBB12903C865}">
      <dgm:prSet/>
      <dgm:spPr/>
      <dgm:t>
        <a:bodyPr/>
        <a:lstStyle/>
        <a:p>
          <a:endParaRPr lang="cs-CZ"/>
        </a:p>
      </dgm:t>
    </dgm:pt>
    <dgm:pt modelId="{25C8A65F-AD79-4D8A-8EA2-60B7FE45CFDC}" type="sibTrans" cxnId="{E21FE9CB-0FFF-4307-B32C-CBB12903C865}">
      <dgm:prSet/>
      <dgm:spPr/>
      <dgm:t>
        <a:bodyPr/>
        <a:lstStyle/>
        <a:p>
          <a:endParaRPr lang="cs-CZ"/>
        </a:p>
      </dgm:t>
    </dgm:pt>
    <dgm:pt modelId="{91813130-9073-470F-B4D5-4A72F1BC4B01}">
      <dgm:prSet phldrT="[Text]"/>
      <dgm:spPr/>
      <dgm:t>
        <a:bodyPr/>
        <a:lstStyle/>
        <a:p>
          <a:r>
            <a:rPr lang="cs-CZ" dirty="0" smtClean="0"/>
            <a:t>Zachování hlavního nádraží ve stávající poloze a parametrech</a:t>
          </a:r>
          <a:endParaRPr lang="cs-CZ" dirty="0"/>
        </a:p>
      </dgm:t>
    </dgm:pt>
    <dgm:pt modelId="{3FF638C3-8A50-4AAD-B134-B368521D382A}" type="parTrans" cxnId="{E28E4EE7-9073-4226-A93B-96478F20A0E8}">
      <dgm:prSet/>
      <dgm:spPr/>
      <dgm:t>
        <a:bodyPr/>
        <a:lstStyle/>
        <a:p>
          <a:endParaRPr lang="cs-CZ"/>
        </a:p>
      </dgm:t>
    </dgm:pt>
    <dgm:pt modelId="{9FBE7AD9-ECBD-4A39-B32D-56D6C6A09FDF}" type="sibTrans" cxnId="{E28E4EE7-9073-4226-A93B-96478F20A0E8}">
      <dgm:prSet/>
      <dgm:spPr/>
      <dgm:t>
        <a:bodyPr/>
        <a:lstStyle/>
        <a:p>
          <a:endParaRPr lang="cs-CZ"/>
        </a:p>
      </dgm:t>
    </dgm:pt>
    <dgm:pt modelId="{C9426768-852B-48BA-B28C-FBC98239A9B4}">
      <dgm:prSet phldrT="[Text]"/>
      <dgm:spPr/>
      <dgm:t>
        <a:bodyPr/>
        <a:lstStyle/>
        <a:p>
          <a:r>
            <a:rPr lang="cs-CZ" dirty="0" smtClean="0"/>
            <a:t>A</a:t>
          </a:r>
          <a:endParaRPr lang="cs-CZ" dirty="0"/>
        </a:p>
      </dgm:t>
    </dgm:pt>
    <dgm:pt modelId="{4377246A-B57F-4BCA-9123-9E51B3966EC4}" type="parTrans" cxnId="{12FBF4EC-0A08-459F-828B-2C092538F98D}">
      <dgm:prSet/>
      <dgm:spPr/>
      <dgm:t>
        <a:bodyPr/>
        <a:lstStyle/>
        <a:p>
          <a:endParaRPr lang="cs-CZ"/>
        </a:p>
      </dgm:t>
    </dgm:pt>
    <dgm:pt modelId="{066A8F0D-9270-47A8-B758-2B7D50504AE9}" type="sibTrans" cxnId="{12FBF4EC-0A08-459F-828B-2C092538F98D}">
      <dgm:prSet/>
      <dgm:spPr/>
      <dgm:t>
        <a:bodyPr/>
        <a:lstStyle/>
        <a:p>
          <a:endParaRPr lang="cs-CZ"/>
        </a:p>
      </dgm:t>
    </dgm:pt>
    <dgm:pt modelId="{70B47C21-09AC-40BA-92C1-8F90D05938B4}">
      <dgm:prSet phldrT="[Text]"/>
      <dgm:spPr/>
      <dgm:t>
        <a:bodyPr/>
        <a:lstStyle/>
        <a:p>
          <a:r>
            <a:rPr lang="cs-CZ" dirty="0" smtClean="0"/>
            <a:t>Společný průtah pro osobní a nákladní dopravu</a:t>
          </a:r>
          <a:endParaRPr lang="cs-CZ" dirty="0"/>
        </a:p>
      </dgm:t>
    </dgm:pt>
    <dgm:pt modelId="{46F9EC5F-507A-4040-A29F-DF0D1AF8AC01}" type="parTrans" cxnId="{83D54B2A-4F65-4FA4-AC5E-F7FEA849FD57}">
      <dgm:prSet/>
      <dgm:spPr/>
      <dgm:t>
        <a:bodyPr/>
        <a:lstStyle/>
        <a:p>
          <a:endParaRPr lang="cs-CZ"/>
        </a:p>
      </dgm:t>
    </dgm:pt>
    <dgm:pt modelId="{2432B747-6E6B-4BED-A0F8-CF96FA884013}" type="sibTrans" cxnId="{83D54B2A-4F65-4FA4-AC5E-F7FEA849FD57}">
      <dgm:prSet/>
      <dgm:spPr/>
      <dgm:t>
        <a:bodyPr/>
        <a:lstStyle/>
        <a:p>
          <a:endParaRPr lang="cs-CZ"/>
        </a:p>
      </dgm:t>
    </dgm:pt>
    <dgm:pt modelId="{F0031BEC-9713-494A-B71B-B0B62D7FD941}">
      <dgm:prSet phldrT="[Text]"/>
      <dgm:spPr/>
      <dgm:t>
        <a:bodyPr/>
        <a:lstStyle/>
        <a:p>
          <a:r>
            <a:rPr lang="cs-CZ" dirty="0" smtClean="0"/>
            <a:t>Realizace hlavního nádraží v nové poloze (stávající dolní </a:t>
          </a:r>
          <a:r>
            <a:rPr lang="cs-CZ" dirty="0" err="1" smtClean="0"/>
            <a:t>nádr</a:t>
          </a:r>
          <a:r>
            <a:rPr lang="cs-CZ" dirty="0" smtClean="0"/>
            <a:t>.)</a:t>
          </a:r>
          <a:endParaRPr lang="cs-CZ" dirty="0"/>
        </a:p>
      </dgm:t>
    </dgm:pt>
    <dgm:pt modelId="{8AA069B6-4C22-42FB-935A-C96815762623}" type="parTrans" cxnId="{AAC46698-AE8F-4C27-9E7B-6D31889E1835}">
      <dgm:prSet/>
      <dgm:spPr/>
      <dgm:t>
        <a:bodyPr/>
        <a:lstStyle/>
        <a:p>
          <a:endParaRPr lang="cs-CZ"/>
        </a:p>
      </dgm:t>
    </dgm:pt>
    <dgm:pt modelId="{1BBD7C98-2231-48DB-9A59-ADE4E6D91FC5}" type="sibTrans" cxnId="{AAC46698-AE8F-4C27-9E7B-6D31889E1835}">
      <dgm:prSet/>
      <dgm:spPr/>
      <dgm:t>
        <a:bodyPr/>
        <a:lstStyle/>
        <a:p>
          <a:endParaRPr lang="cs-CZ"/>
        </a:p>
      </dgm:t>
    </dgm:pt>
    <dgm:pt modelId="{18FA0170-F66B-43BB-AB85-1106CA293BA7}">
      <dgm:prSet phldrT="[Text]"/>
      <dgm:spPr/>
      <dgm:t>
        <a:bodyPr/>
        <a:lstStyle/>
        <a:p>
          <a:r>
            <a:rPr lang="cs-CZ" dirty="0" smtClean="0"/>
            <a:t>B</a:t>
          </a:r>
          <a:endParaRPr lang="cs-CZ" dirty="0"/>
        </a:p>
      </dgm:t>
    </dgm:pt>
    <dgm:pt modelId="{AEE037A1-3C91-4454-9423-C93C8C53F9C2}" type="parTrans" cxnId="{04524A87-D4FE-4874-9041-7B767D38BFFE}">
      <dgm:prSet/>
      <dgm:spPr/>
      <dgm:t>
        <a:bodyPr/>
        <a:lstStyle/>
        <a:p>
          <a:endParaRPr lang="cs-CZ"/>
        </a:p>
      </dgm:t>
    </dgm:pt>
    <dgm:pt modelId="{07CAA617-950F-44C6-A5A8-7C80D795331F}" type="sibTrans" cxnId="{04524A87-D4FE-4874-9041-7B767D38BFFE}">
      <dgm:prSet/>
      <dgm:spPr/>
      <dgm:t>
        <a:bodyPr/>
        <a:lstStyle/>
        <a:p>
          <a:endParaRPr lang="cs-CZ"/>
        </a:p>
      </dgm:t>
    </dgm:pt>
    <dgm:pt modelId="{657B64F2-1A57-46CC-84A4-BC25FD5EEA61}">
      <dgm:prSet phldrT="[Text]"/>
      <dgm:spPr/>
      <dgm:t>
        <a:bodyPr/>
        <a:lstStyle/>
        <a:p>
          <a:r>
            <a:rPr lang="cs-CZ" dirty="0" smtClean="0"/>
            <a:t>Oddělený průtah pro osobní a nákladní dopravu</a:t>
          </a:r>
          <a:endParaRPr lang="cs-CZ" dirty="0"/>
        </a:p>
      </dgm:t>
    </dgm:pt>
    <dgm:pt modelId="{42B2837C-8336-46BE-B410-4B1778C72FD0}" type="parTrans" cxnId="{03D2A335-03FB-490B-A69A-286D21EDB367}">
      <dgm:prSet/>
      <dgm:spPr/>
      <dgm:t>
        <a:bodyPr/>
        <a:lstStyle/>
        <a:p>
          <a:endParaRPr lang="cs-CZ"/>
        </a:p>
      </dgm:t>
    </dgm:pt>
    <dgm:pt modelId="{3ADFABA3-D5A5-4AC2-A3E7-DA7082CB5618}" type="sibTrans" cxnId="{03D2A335-03FB-490B-A69A-286D21EDB367}">
      <dgm:prSet/>
      <dgm:spPr/>
      <dgm:t>
        <a:bodyPr/>
        <a:lstStyle/>
        <a:p>
          <a:endParaRPr lang="cs-CZ"/>
        </a:p>
      </dgm:t>
    </dgm:pt>
    <dgm:pt modelId="{6983A216-78A6-4283-AD88-FB6FA6082005}">
      <dgm:prSet phldrT="[Text]"/>
      <dgm:spPr/>
      <dgm:t>
        <a:bodyPr/>
        <a:lstStyle/>
        <a:p>
          <a:r>
            <a:rPr lang="cs-CZ" dirty="0" smtClean="0"/>
            <a:t>Realizace hlavního nádraží přestavbou a rozšířením stávajícího</a:t>
          </a:r>
          <a:endParaRPr lang="cs-CZ" dirty="0"/>
        </a:p>
      </dgm:t>
    </dgm:pt>
    <dgm:pt modelId="{721DDE57-CBE5-4D31-ADD4-10A0A92177D1}" type="parTrans" cxnId="{AFC33560-A64B-4790-A1DA-4EEA1046CAE3}">
      <dgm:prSet/>
      <dgm:spPr/>
      <dgm:t>
        <a:bodyPr/>
        <a:lstStyle/>
        <a:p>
          <a:endParaRPr lang="cs-CZ"/>
        </a:p>
      </dgm:t>
    </dgm:pt>
    <dgm:pt modelId="{18AEE5BF-81F9-4BA1-BC68-077B6BB4FA83}" type="sibTrans" cxnId="{AFC33560-A64B-4790-A1DA-4EEA1046CAE3}">
      <dgm:prSet/>
      <dgm:spPr/>
      <dgm:t>
        <a:bodyPr/>
        <a:lstStyle/>
        <a:p>
          <a:endParaRPr lang="cs-CZ"/>
        </a:p>
      </dgm:t>
    </dgm:pt>
    <dgm:pt modelId="{9111D7BA-ABFF-4CB4-9A34-A3DAACEF0CE3}">
      <dgm:prSet phldrT="[Text]"/>
      <dgm:spPr/>
      <dgm:t>
        <a:bodyPr/>
        <a:lstStyle/>
        <a:p>
          <a:r>
            <a:rPr lang="cs-CZ" dirty="0" smtClean="0"/>
            <a:t>Zkapacitnění a zvýšení rychlosti trati přes Černovice a Slatinu</a:t>
          </a:r>
          <a:endParaRPr lang="cs-CZ" dirty="0"/>
        </a:p>
      </dgm:t>
    </dgm:pt>
    <dgm:pt modelId="{A4E4B774-D846-47A4-82B3-EEB61B68E522}" type="parTrans" cxnId="{C8531A78-2446-47F4-ADFB-4FACFD394BF1}">
      <dgm:prSet/>
      <dgm:spPr/>
      <dgm:t>
        <a:bodyPr/>
        <a:lstStyle/>
        <a:p>
          <a:endParaRPr lang="cs-CZ"/>
        </a:p>
      </dgm:t>
    </dgm:pt>
    <dgm:pt modelId="{FF01A845-629A-4710-95B4-D5E6DEA09428}" type="sibTrans" cxnId="{C8531A78-2446-47F4-ADFB-4FACFD394BF1}">
      <dgm:prSet/>
      <dgm:spPr/>
      <dgm:t>
        <a:bodyPr/>
        <a:lstStyle/>
        <a:p>
          <a:endParaRPr lang="cs-CZ"/>
        </a:p>
      </dgm:t>
    </dgm:pt>
    <dgm:pt modelId="{8AD7B300-B6A0-4EC4-962A-76EB214C4B7F}">
      <dgm:prSet phldrT="[Text]"/>
      <dgm:spPr/>
      <dgm:t>
        <a:bodyPr/>
        <a:lstStyle/>
        <a:p>
          <a:r>
            <a:rPr lang="cs-CZ" dirty="0" smtClean="0"/>
            <a:t>Řada alternativ zapojení tratí od Přerova a Veselí nad Moravou</a:t>
          </a:r>
          <a:endParaRPr lang="cs-CZ" dirty="0"/>
        </a:p>
      </dgm:t>
    </dgm:pt>
    <dgm:pt modelId="{63412A03-9367-431F-AE97-9D533D6CDEFC}" type="parTrans" cxnId="{F8112426-BAAE-472F-9D1E-9E8EBCA03165}">
      <dgm:prSet/>
      <dgm:spPr/>
      <dgm:t>
        <a:bodyPr/>
        <a:lstStyle/>
        <a:p>
          <a:endParaRPr lang="cs-CZ"/>
        </a:p>
      </dgm:t>
    </dgm:pt>
    <dgm:pt modelId="{D5E2F573-FD0A-48C5-BE82-DD8E2806BDF8}" type="sibTrans" cxnId="{F8112426-BAAE-472F-9D1E-9E8EBCA03165}">
      <dgm:prSet/>
      <dgm:spPr/>
      <dgm:t>
        <a:bodyPr/>
        <a:lstStyle/>
        <a:p>
          <a:endParaRPr lang="cs-CZ"/>
        </a:p>
      </dgm:t>
    </dgm:pt>
    <dgm:pt modelId="{BAFBA256-F49B-4A79-A5EF-A2EAC210E225}">
      <dgm:prSet phldrT="[Text]"/>
      <dgm:spPr/>
      <dgm:t>
        <a:bodyPr/>
        <a:lstStyle/>
        <a:p>
          <a:r>
            <a:rPr lang="cs-CZ" dirty="0" smtClean="0"/>
            <a:t>Zachování stávající kapacity železničních tratí a stanic</a:t>
          </a:r>
          <a:endParaRPr lang="cs-CZ" dirty="0"/>
        </a:p>
      </dgm:t>
    </dgm:pt>
    <dgm:pt modelId="{4145FB2A-DD6A-4969-9ED1-E7D40B6F6350}" type="parTrans" cxnId="{05BC4D32-28D5-4864-8CD2-309CACCD4D3B}">
      <dgm:prSet/>
      <dgm:spPr/>
      <dgm:t>
        <a:bodyPr/>
        <a:lstStyle/>
        <a:p>
          <a:endParaRPr lang="cs-CZ"/>
        </a:p>
      </dgm:t>
    </dgm:pt>
    <dgm:pt modelId="{75E2B2C1-5E1D-40E9-A6BE-0DD9FA500CC9}" type="sibTrans" cxnId="{05BC4D32-28D5-4864-8CD2-309CACCD4D3B}">
      <dgm:prSet/>
      <dgm:spPr/>
      <dgm:t>
        <a:bodyPr/>
        <a:lstStyle/>
        <a:p>
          <a:endParaRPr lang="cs-CZ"/>
        </a:p>
      </dgm:t>
    </dgm:pt>
    <dgm:pt modelId="{2DFE198B-3D24-4FDF-A52A-AC6310E4726E}" type="pres">
      <dgm:prSet presAssocID="{BC362E70-80D7-49D3-A680-106D54C161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ADCD01D-8828-426E-90D5-57757033A262}" type="pres">
      <dgm:prSet presAssocID="{A5D4A6D7-F8D7-4377-8B2E-DDA2C172E6CB}" presName="composite" presStyleCnt="0"/>
      <dgm:spPr/>
    </dgm:pt>
    <dgm:pt modelId="{EBB63212-F24F-40CD-ACEF-BC77D06F1D2B}" type="pres">
      <dgm:prSet presAssocID="{A5D4A6D7-F8D7-4377-8B2E-DDA2C172E6C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5D5386-B108-42A9-AA5F-C84105B56B0F}" type="pres">
      <dgm:prSet presAssocID="{A5D4A6D7-F8D7-4377-8B2E-DDA2C172E6C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48C7AD-29EE-465A-A2E5-19D3C4EEDAF3}" type="pres">
      <dgm:prSet presAssocID="{18700C77-ABCE-42E3-B4BB-FB712E7DDA66}" presName="sp" presStyleCnt="0"/>
      <dgm:spPr/>
    </dgm:pt>
    <dgm:pt modelId="{ED644BD3-8F45-4FBC-911C-5317C243CD2B}" type="pres">
      <dgm:prSet presAssocID="{C9426768-852B-48BA-B28C-FBC98239A9B4}" presName="composite" presStyleCnt="0"/>
      <dgm:spPr/>
    </dgm:pt>
    <dgm:pt modelId="{9A06E616-C9DC-449F-8070-69F62C37D78F}" type="pres">
      <dgm:prSet presAssocID="{C9426768-852B-48BA-B28C-FBC98239A9B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F57FE90-A9A9-40E5-B420-282BC3873353}" type="pres">
      <dgm:prSet presAssocID="{C9426768-852B-48BA-B28C-FBC98239A9B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240674-4B63-458F-B9D7-C5ABBED7DEB4}" type="pres">
      <dgm:prSet presAssocID="{066A8F0D-9270-47A8-B758-2B7D50504AE9}" presName="sp" presStyleCnt="0"/>
      <dgm:spPr/>
    </dgm:pt>
    <dgm:pt modelId="{4C2E3C1F-9E75-47B8-8488-98E0BFC2113F}" type="pres">
      <dgm:prSet presAssocID="{18FA0170-F66B-43BB-AB85-1106CA293BA7}" presName="composite" presStyleCnt="0"/>
      <dgm:spPr/>
    </dgm:pt>
    <dgm:pt modelId="{B4BE2060-22EC-4FD6-A18E-57BA1283B5F0}" type="pres">
      <dgm:prSet presAssocID="{18FA0170-F66B-43BB-AB85-1106CA293BA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2CA577-C169-4C89-8073-D9DE586F7F27}" type="pres">
      <dgm:prSet presAssocID="{18FA0170-F66B-43BB-AB85-1106CA293BA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8C684DE-BC5E-48E3-8563-938D1096EFF7}" type="presOf" srcId="{BC362E70-80D7-49D3-A680-106D54C161EF}" destId="{2DFE198B-3D24-4FDF-A52A-AC6310E4726E}" srcOrd="0" destOrd="0" presId="urn:microsoft.com/office/officeart/2005/8/layout/chevron2"/>
    <dgm:cxn modelId="{C8531A78-2446-47F4-ADFB-4FACFD394BF1}" srcId="{C9426768-852B-48BA-B28C-FBC98239A9B4}" destId="{9111D7BA-ABFF-4CB4-9A34-A3DAACEF0CE3}" srcOrd="2" destOrd="0" parTransId="{A4E4B774-D846-47A4-82B3-EEB61B68E522}" sibTransId="{FF01A845-629A-4710-95B4-D5E6DEA09428}"/>
    <dgm:cxn modelId="{EEA3CECF-C972-4BDD-B659-9FEA8E1C8776}" type="presOf" srcId="{4BA6BE79-CF89-44E4-94FC-CBCF7551468B}" destId="{9D5D5386-B108-42A9-AA5F-C84105B56B0F}" srcOrd="0" destOrd="0" presId="urn:microsoft.com/office/officeart/2005/8/layout/chevron2"/>
    <dgm:cxn modelId="{12FBF4EC-0A08-459F-828B-2C092538F98D}" srcId="{BC362E70-80D7-49D3-A680-106D54C161EF}" destId="{C9426768-852B-48BA-B28C-FBC98239A9B4}" srcOrd="1" destOrd="0" parTransId="{4377246A-B57F-4BCA-9123-9E51B3966EC4}" sibTransId="{066A8F0D-9270-47A8-B758-2B7D50504AE9}"/>
    <dgm:cxn modelId="{05BC4D32-28D5-4864-8CD2-309CACCD4D3B}" srcId="{A5D4A6D7-F8D7-4377-8B2E-DDA2C172E6CB}" destId="{BAFBA256-F49B-4A79-A5EF-A2EAC210E225}" srcOrd="2" destOrd="0" parTransId="{4145FB2A-DD6A-4969-9ED1-E7D40B6F6350}" sibTransId="{75E2B2C1-5E1D-40E9-A6BE-0DD9FA500CC9}"/>
    <dgm:cxn modelId="{E49CCB1A-B6EF-4ABD-8075-71C8623D9354}" type="presOf" srcId="{A5D4A6D7-F8D7-4377-8B2E-DDA2C172E6CB}" destId="{EBB63212-F24F-40CD-ACEF-BC77D06F1D2B}" srcOrd="0" destOrd="0" presId="urn:microsoft.com/office/officeart/2005/8/layout/chevron2"/>
    <dgm:cxn modelId="{8EE58DFF-FD4B-49E4-AAAB-C2A651E66E9D}" type="presOf" srcId="{9111D7BA-ABFF-4CB4-9A34-A3DAACEF0CE3}" destId="{3F57FE90-A9A9-40E5-B420-282BC3873353}" srcOrd="0" destOrd="2" presId="urn:microsoft.com/office/officeart/2005/8/layout/chevron2"/>
    <dgm:cxn modelId="{AFC33560-A64B-4790-A1DA-4EEA1046CAE3}" srcId="{18FA0170-F66B-43BB-AB85-1106CA293BA7}" destId="{6983A216-78A6-4283-AD88-FB6FA6082005}" srcOrd="1" destOrd="0" parTransId="{721DDE57-CBE5-4D31-ADD4-10A0A92177D1}" sibTransId="{18AEE5BF-81F9-4BA1-BC68-077B6BB4FA83}"/>
    <dgm:cxn modelId="{AAC46698-AE8F-4C27-9E7B-6D31889E1835}" srcId="{C9426768-852B-48BA-B28C-FBC98239A9B4}" destId="{F0031BEC-9713-494A-B71B-B0B62D7FD941}" srcOrd="1" destOrd="0" parTransId="{8AA069B6-4C22-42FB-935A-C96815762623}" sibTransId="{1BBD7C98-2231-48DB-9A59-ADE4E6D91FC5}"/>
    <dgm:cxn modelId="{DA22B9C1-EDBB-48CB-9CD1-1E109DDAB4FC}" type="presOf" srcId="{C9426768-852B-48BA-B28C-FBC98239A9B4}" destId="{9A06E616-C9DC-449F-8070-69F62C37D78F}" srcOrd="0" destOrd="0" presId="urn:microsoft.com/office/officeart/2005/8/layout/chevron2"/>
    <dgm:cxn modelId="{C6F5BB8C-7C84-455D-998C-4DB4DDD2F6B6}" type="presOf" srcId="{657B64F2-1A57-46CC-84A4-BC25FD5EEA61}" destId="{F72CA577-C169-4C89-8073-D9DE586F7F27}" srcOrd="0" destOrd="0" presId="urn:microsoft.com/office/officeart/2005/8/layout/chevron2"/>
    <dgm:cxn modelId="{48CE87D8-7539-4657-84F1-CB97D145C832}" type="presOf" srcId="{6983A216-78A6-4283-AD88-FB6FA6082005}" destId="{F72CA577-C169-4C89-8073-D9DE586F7F27}" srcOrd="0" destOrd="1" presId="urn:microsoft.com/office/officeart/2005/8/layout/chevron2"/>
    <dgm:cxn modelId="{628C5C2D-BB69-4600-8D6F-CB403F3024DA}" type="presOf" srcId="{BAFBA256-F49B-4A79-A5EF-A2EAC210E225}" destId="{9D5D5386-B108-42A9-AA5F-C84105B56B0F}" srcOrd="0" destOrd="2" presId="urn:microsoft.com/office/officeart/2005/8/layout/chevron2"/>
    <dgm:cxn modelId="{7239A6DF-020C-4878-A886-6DB07175BB1A}" type="presOf" srcId="{91813130-9073-470F-B4D5-4A72F1BC4B01}" destId="{9D5D5386-B108-42A9-AA5F-C84105B56B0F}" srcOrd="0" destOrd="1" presId="urn:microsoft.com/office/officeart/2005/8/layout/chevron2"/>
    <dgm:cxn modelId="{04524A87-D4FE-4874-9041-7B767D38BFFE}" srcId="{BC362E70-80D7-49D3-A680-106D54C161EF}" destId="{18FA0170-F66B-43BB-AB85-1106CA293BA7}" srcOrd="2" destOrd="0" parTransId="{AEE037A1-3C91-4454-9423-C93C8C53F9C2}" sibTransId="{07CAA617-950F-44C6-A5A8-7C80D795331F}"/>
    <dgm:cxn modelId="{03D2A335-03FB-490B-A69A-286D21EDB367}" srcId="{18FA0170-F66B-43BB-AB85-1106CA293BA7}" destId="{657B64F2-1A57-46CC-84A4-BC25FD5EEA61}" srcOrd="0" destOrd="0" parTransId="{42B2837C-8336-46BE-B410-4B1778C72FD0}" sibTransId="{3ADFABA3-D5A5-4AC2-A3E7-DA7082CB5618}"/>
    <dgm:cxn modelId="{F8112426-BAAE-472F-9D1E-9E8EBCA03165}" srcId="{18FA0170-F66B-43BB-AB85-1106CA293BA7}" destId="{8AD7B300-B6A0-4EC4-962A-76EB214C4B7F}" srcOrd="2" destOrd="0" parTransId="{63412A03-9367-431F-AE97-9D533D6CDEFC}" sibTransId="{D5E2F573-FD0A-48C5-BE82-DD8E2806BDF8}"/>
    <dgm:cxn modelId="{E21FE9CB-0FFF-4307-B32C-CBB12903C865}" srcId="{A5D4A6D7-F8D7-4377-8B2E-DDA2C172E6CB}" destId="{4BA6BE79-CF89-44E4-94FC-CBCF7551468B}" srcOrd="0" destOrd="0" parTransId="{9F6222A4-C614-4987-9C62-B190E2B2E9B5}" sibTransId="{25C8A65F-AD79-4D8A-8EA2-60B7FE45CFDC}"/>
    <dgm:cxn modelId="{08C459B3-03E3-4735-B839-004E497BD63B}" type="presOf" srcId="{70B47C21-09AC-40BA-92C1-8F90D05938B4}" destId="{3F57FE90-A9A9-40E5-B420-282BC3873353}" srcOrd="0" destOrd="0" presId="urn:microsoft.com/office/officeart/2005/8/layout/chevron2"/>
    <dgm:cxn modelId="{A23CC948-A28B-4311-8287-EC96010DDEE1}" type="presOf" srcId="{F0031BEC-9713-494A-B71B-B0B62D7FD941}" destId="{3F57FE90-A9A9-40E5-B420-282BC3873353}" srcOrd="0" destOrd="1" presId="urn:microsoft.com/office/officeart/2005/8/layout/chevron2"/>
    <dgm:cxn modelId="{32A15707-6D29-4EFB-BF49-DD9003A90207}" srcId="{BC362E70-80D7-49D3-A680-106D54C161EF}" destId="{A5D4A6D7-F8D7-4377-8B2E-DDA2C172E6CB}" srcOrd="0" destOrd="0" parTransId="{B4FB50FA-E074-4EEC-BE29-3CE8771BC200}" sibTransId="{18700C77-ABCE-42E3-B4BB-FB712E7DDA66}"/>
    <dgm:cxn modelId="{6BD426D0-0366-4CBC-B9C1-92334EA36912}" type="presOf" srcId="{8AD7B300-B6A0-4EC4-962A-76EB214C4B7F}" destId="{F72CA577-C169-4C89-8073-D9DE586F7F27}" srcOrd="0" destOrd="2" presId="urn:microsoft.com/office/officeart/2005/8/layout/chevron2"/>
    <dgm:cxn modelId="{E28E4EE7-9073-4226-A93B-96478F20A0E8}" srcId="{A5D4A6D7-F8D7-4377-8B2E-DDA2C172E6CB}" destId="{91813130-9073-470F-B4D5-4A72F1BC4B01}" srcOrd="1" destOrd="0" parTransId="{3FF638C3-8A50-4AAD-B134-B368521D382A}" sibTransId="{9FBE7AD9-ECBD-4A39-B32D-56D6C6A09FDF}"/>
    <dgm:cxn modelId="{83D54B2A-4F65-4FA4-AC5E-F7FEA849FD57}" srcId="{C9426768-852B-48BA-B28C-FBC98239A9B4}" destId="{70B47C21-09AC-40BA-92C1-8F90D05938B4}" srcOrd="0" destOrd="0" parTransId="{46F9EC5F-507A-4040-A29F-DF0D1AF8AC01}" sibTransId="{2432B747-6E6B-4BED-A0F8-CF96FA884013}"/>
    <dgm:cxn modelId="{65FA2385-76C6-4AF6-AAF5-0F41EF2AF821}" type="presOf" srcId="{18FA0170-F66B-43BB-AB85-1106CA293BA7}" destId="{B4BE2060-22EC-4FD6-A18E-57BA1283B5F0}" srcOrd="0" destOrd="0" presId="urn:microsoft.com/office/officeart/2005/8/layout/chevron2"/>
    <dgm:cxn modelId="{A954C5BB-413B-4D06-A5D4-B231D3DE2382}" type="presParOf" srcId="{2DFE198B-3D24-4FDF-A52A-AC6310E4726E}" destId="{5ADCD01D-8828-426E-90D5-57757033A262}" srcOrd="0" destOrd="0" presId="urn:microsoft.com/office/officeart/2005/8/layout/chevron2"/>
    <dgm:cxn modelId="{040E3853-EC10-459C-BDA6-F8F8A5BAE582}" type="presParOf" srcId="{5ADCD01D-8828-426E-90D5-57757033A262}" destId="{EBB63212-F24F-40CD-ACEF-BC77D06F1D2B}" srcOrd="0" destOrd="0" presId="urn:microsoft.com/office/officeart/2005/8/layout/chevron2"/>
    <dgm:cxn modelId="{E478A68C-01C1-454F-B570-A169CD9EC170}" type="presParOf" srcId="{5ADCD01D-8828-426E-90D5-57757033A262}" destId="{9D5D5386-B108-42A9-AA5F-C84105B56B0F}" srcOrd="1" destOrd="0" presId="urn:microsoft.com/office/officeart/2005/8/layout/chevron2"/>
    <dgm:cxn modelId="{8DC23382-F174-4325-9115-F1990D0A4A09}" type="presParOf" srcId="{2DFE198B-3D24-4FDF-A52A-AC6310E4726E}" destId="{7448C7AD-29EE-465A-A2E5-19D3C4EEDAF3}" srcOrd="1" destOrd="0" presId="urn:microsoft.com/office/officeart/2005/8/layout/chevron2"/>
    <dgm:cxn modelId="{C83EF526-E5F8-489B-B90E-9A03D63BCD27}" type="presParOf" srcId="{2DFE198B-3D24-4FDF-A52A-AC6310E4726E}" destId="{ED644BD3-8F45-4FBC-911C-5317C243CD2B}" srcOrd="2" destOrd="0" presId="urn:microsoft.com/office/officeart/2005/8/layout/chevron2"/>
    <dgm:cxn modelId="{5DFCBB15-A0F9-4C5D-8EE8-A5CA4DB002A7}" type="presParOf" srcId="{ED644BD3-8F45-4FBC-911C-5317C243CD2B}" destId="{9A06E616-C9DC-449F-8070-69F62C37D78F}" srcOrd="0" destOrd="0" presId="urn:microsoft.com/office/officeart/2005/8/layout/chevron2"/>
    <dgm:cxn modelId="{5C7A24B3-81D7-4603-980D-03C76F5A9506}" type="presParOf" srcId="{ED644BD3-8F45-4FBC-911C-5317C243CD2B}" destId="{3F57FE90-A9A9-40E5-B420-282BC3873353}" srcOrd="1" destOrd="0" presId="urn:microsoft.com/office/officeart/2005/8/layout/chevron2"/>
    <dgm:cxn modelId="{7398A5A5-2939-4A84-81CC-1886B4805672}" type="presParOf" srcId="{2DFE198B-3D24-4FDF-A52A-AC6310E4726E}" destId="{DD240674-4B63-458F-B9D7-C5ABBED7DEB4}" srcOrd="3" destOrd="0" presId="urn:microsoft.com/office/officeart/2005/8/layout/chevron2"/>
    <dgm:cxn modelId="{08341966-96E6-4947-A2FF-2C42C5BCE529}" type="presParOf" srcId="{2DFE198B-3D24-4FDF-A52A-AC6310E4726E}" destId="{4C2E3C1F-9E75-47B8-8488-98E0BFC2113F}" srcOrd="4" destOrd="0" presId="urn:microsoft.com/office/officeart/2005/8/layout/chevron2"/>
    <dgm:cxn modelId="{47D03BD9-E5F7-46FE-AB36-9D94A14A838D}" type="presParOf" srcId="{4C2E3C1F-9E75-47B8-8488-98E0BFC2113F}" destId="{B4BE2060-22EC-4FD6-A18E-57BA1283B5F0}" srcOrd="0" destOrd="0" presId="urn:microsoft.com/office/officeart/2005/8/layout/chevron2"/>
    <dgm:cxn modelId="{376B54B8-4870-4FB5-B012-3477369124A4}" type="presParOf" srcId="{4C2E3C1F-9E75-47B8-8488-98E0BFC2113F}" destId="{F72CA577-C169-4C89-8073-D9DE586F7F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6A525F-9F81-46B2-A9B1-6A7783D3229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AA73F0D8-A27E-4662-868D-03446ACA728C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cs-CZ" sz="3000" dirty="0" smtClean="0"/>
            <a:t>Investiční a provozní náklady</a:t>
          </a:r>
          <a:endParaRPr lang="cs-CZ" sz="3000" dirty="0"/>
        </a:p>
      </dgm:t>
    </dgm:pt>
    <dgm:pt modelId="{43E837A1-C2B7-437B-8B69-1ACEC65BCE9E}" type="parTrans" cxnId="{EDAD7979-7BF7-40CD-BF88-2B7A273D15C1}">
      <dgm:prSet/>
      <dgm:spPr/>
      <dgm:t>
        <a:bodyPr/>
        <a:lstStyle/>
        <a:p>
          <a:endParaRPr lang="cs-CZ"/>
        </a:p>
      </dgm:t>
    </dgm:pt>
    <dgm:pt modelId="{E3E09E0A-FD2C-45FD-A901-283866D43A7A}" type="sibTrans" cxnId="{EDAD7979-7BF7-40CD-BF88-2B7A273D15C1}">
      <dgm:prSet/>
      <dgm:spPr/>
      <dgm:t>
        <a:bodyPr/>
        <a:lstStyle/>
        <a:p>
          <a:endParaRPr lang="cs-CZ"/>
        </a:p>
      </dgm:t>
    </dgm:pt>
    <dgm:pt modelId="{C28B2491-5BF2-47DD-80EC-0D3769C3DA93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cs-CZ" sz="3000" dirty="0" smtClean="0"/>
            <a:t>Přepravní ukazatele</a:t>
          </a:r>
          <a:endParaRPr lang="cs-CZ" sz="3000" dirty="0"/>
        </a:p>
      </dgm:t>
    </dgm:pt>
    <dgm:pt modelId="{C2D99A02-2AE8-4A13-9D3D-AAA5AB260A46}" type="parTrans" cxnId="{4990841D-3096-4E46-B7FF-D5145F1C4E30}">
      <dgm:prSet/>
      <dgm:spPr/>
      <dgm:t>
        <a:bodyPr/>
        <a:lstStyle/>
        <a:p>
          <a:endParaRPr lang="cs-CZ"/>
        </a:p>
      </dgm:t>
    </dgm:pt>
    <dgm:pt modelId="{9B3FD077-D908-4030-9BDA-07E02447C22F}" type="sibTrans" cxnId="{4990841D-3096-4E46-B7FF-D5145F1C4E30}">
      <dgm:prSet/>
      <dgm:spPr/>
      <dgm:t>
        <a:bodyPr/>
        <a:lstStyle/>
        <a:p>
          <a:endParaRPr lang="cs-CZ"/>
        </a:p>
      </dgm:t>
    </dgm:pt>
    <dgm:pt modelId="{633B878E-9C7A-4748-A345-81C4C11E19B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cs-CZ" sz="3000" dirty="0" smtClean="0"/>
            <a:t>Dopravní ukazatele</a:t>
          </a:r>
          <a:endParaRPr lang="cs-CZ" sz="3000" dirty="0"/>
        </a:p>
      </dgm:t>
    </dgm:pt>
    <dgm:pt modelId="{7DEC038A-4CED-45B7-892C-4B32255E2FF2}" type="parTrans" cxnId="{D1791775-5AAA-42FD-9780-04C200998BF7}">
      <dgm:prSet/>
      <dgm:spPr/>
      <dgm:t>
        <a:bodyPr/>
        <a:lstStyle/>
        <a:p>
          <a:endParaRPr lang="cs-CZ"/>
        </a:p>
      </dgm:t>
    </dgm:pt>
    <dgm:pt modelId="{20D3EB96-1C07-4AE1-AA16-4FCA1220C264}" type="sibTrans" cxnId="{D1791775-5AAA-42FD-9780-04C200998BF7}">
      <dgm:prSet/>
      <dgm:spPr/>
      <dgm:t>
        <a:bodyPr/>
        <a:lstStyle/>
        <a:p>
          <a:endParaRPr lang="cs-CZ"/>
        </a:p>
      </dgm:t>
    </dgm:pt>
    <dgm:pt modelId="{8F27774E-EFD5-4630-9605-4B08B0D9E501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cs-CZ" sz="3000" dirty="0" smtClean="0"/>
            <a:t>Dopady do území a životního prostředí</a:t>
          </a:r>
          <a:endParaRPr lang="cs-CZ" sz="3000" dirty="0"/>
        </a:p>
      </dgm:t>
    </dgm:pt>
    <dgm:pt modelId="{6F1B8CC4-8D2E-4765-B668-577FB6D3910E}" type="parTrans" cxnId="{9660ABFA-F59F-4642-A03A-22D7A174885F}">
      <dgm:prSet/>
      <dgm:spPr/>
      <dgm:t>
        <a:bodyPr/>
        <a:lstStyle/>
        <a:p>
          <a:endParaRPr lang="cs-CZ"/>
        </a:p>
      </dgm:t>
    </dgm:pt>
    <dgm:pt modelId="{D77FC864-E800-4A04-8E15-9BF1E64A56CC}" type="sibTrans" cxnId="{9660ABFA-F59F-4642-A03A-22D7A174885F}">
      <dgm:prSet/>
      <dgm:spPr/>
      <dgm:t>
        <a:bodyPr/>
        <a:lstStyle/>
        <a:p>
          <a:endParaRPr lang="cs-CZ"/>
        </a:p>
      </dgm:t>
    </dgm:pt>
    <dgm:pt modelId="{F251AAF1-D354-471D-911B-D937261ACE6E}" type="pres">
      <dgm:prSet presAssocID="{946A525F-9F81-46B2-A9B1-6A7783D322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031E2DE4-0CFB-42AB-B228-0D2FAC09FF12}" type="pres">
      <dgm:prSet presAssocID="{946A525F-9F81-46B2-A9B1-6A7783D32293}" presName="Name1" presStyleCnt="0"/>
      <dgm:spPr/>
    </dgm:pt>
    <dgm:pt modelId="{51CD1991-9343-46E4-A41F-9BEC51F47039}" type="pres">
      <dgm:prSet presAssocID="{946A525F-9F81-46B2-A9B1-6A7783D32293}" presName="cycle" presStyleCnt="0"/>
      <dgm:spPr/>
    </dgm:pt>
    <dgm:pt modelId="{E9CD86DE-DBF2-44E4-91B1-4E3DA07725B1}" type="pres">
      <dgm:prSet presAssocID="{946A525F-9F81-46B2-A9B1-6A7783D32293}" presName="srcNode" presStyleLbl="node1" presStyleIdx="0" presStyleCnt="4"/>
      <dgm:spPr/>
    </dgm:pt>
    <dgm:pt modelId="{B831D29A-CE4C-4AAA-BD45-1112FB4BD19B}" type="pres">
      <dgm:prSet presAssocID="{946A525F-9F81-46B2-A9B1-6A7783D32293}" presName="conn" presStyleLbl="parChTrans1D2" presStyleIdx="0" presStyleCnt="1"/>
      <dgm:spPr/>
      <dgm:t>
        <a:bodyPr/>
        <a:lstStyle/>
        <a:p>
          <a:endParaRPr lang="cs-CZ"/>
        </a:p>
      </dgm:t>
    </dgm:pt>
    <dgm:pt modelId="{C8BF42F1-3887-4FAB-8D1A-8BFABFC34380}" type="pres">
      <dgm:prSet presAssocID="{946A525F-9F81-46B2-A9B1-6A7783D32293}" presName="extraNode" presStyleLbl="node1" presStyleIdx="0" presStyleCnt="4"/>
      <dgm:spPr/>
    </dgm:pt>
    <dgm:pt modelId="{D261862C-E4C4-4EE9-933A-2DF3F0703BF8}" type="pres">
      <dgm:prSet presAssocID="{946A525F-9F81-46B2-A9B1-6A7783D32293}" presName="dstNode" presStyleLbl="node1" presStyleIdx="0" presStyleCnt="4"/>
      <dgm:spPr/>
    </dgm:pt>
    <dgm:pt modelId="{F21FEB47-6F40-42DA-951B-F2219850FA6F}" type="pres">
      <dgm:prSet presAssocID="{AA73F0D8-A27E-4662-868D-03446ACA728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130E2B-EE1B-4703-8A88-8FA94CA8F914}" type="pres">
      <dgm:prSet presAssocID="{AA73F0D8-A27E-4662-868D-03446ACA728C}" presName="accent_1" presStyleCnt="0"/>
      <dgm:spPr/>
    </dgm:pt>
    <dgm:pt modelId="{38F62153-E9E3-46BE-B33A-842DF0BD00B9}" type="pres">
      <dgm:prSet presAssocID="{AA73F0D8-A27E-4662-868D-03446ACA728C}" presName="accentRepeatNode" presStyleLbl="solidFgAcc1" presStyleIdx="0" presStyleCnt="4"/>
      <dgm:spPr>
        <a:ln>
          <a:solidFill>
            <a:schemeClr val="tx1"/>
          </a:solidFill>
        </a:ln>
      </dgm:spPr>
    </dgm:pt>
    <dgm:pt modelId="{C16ACDE9-5580-4133-BD2C-F1ACFB501A35}" type="pres">
      <dgm:prSet presAssocID="{C28B2491-5BF2-47DD-80EC-0D3769C3DA9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FC5CC7E-6E6F-4B7F-955E-CA02A1E1AB19}" type="pres">
      <dgm:prSet presAssocID="{C28B2491-5BF2-47DD-80EC-0D3769C3DA93}" presName="accent_2" presStyleCnt="0"/>
      <dgm:spPr/>
    </dgm:pt>
    <dgm:pt modelId="{5102D5E7-AD4B-49F0-B4ED-5A55E4108A2C}" type="pres">
      <dgm:prSet presAssocID="{C28B2491-5BF2-47DD-80EC-0D3769C3DA93}" presName="accentRepeatNode" presStyleLbl="solidFgAcc1" presStyleIdx="1" presStyleCnt="4"/>
      <dgm:spPr>
        <a:ln>
          <a:solidFill>
            <a:schemeClr val="tx1"/>
          </a:solidFill>
        </a:ln>
      </dgm:spPr>
    </dgm:pt>
    <dgm:pt modelId="{51CB7F31-2B8E-4AD4-BBAF-948D11CB66A3}" type="pres">
      <dgm:prSet presAssocID="{633B878E-9C7A-4748-A345-81C4C11E19B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653AF5-099A-433C-A403-954D9F36D4B4}" type="pres">
      <dgm:prSet presAssocID="{633B878E-9C7A-4748-A345-81C4C11E19B6}" presName="accent_3" presStyleCnt="0"/>
      <dgm:spPr/>
    </dgm:pt>
    <dgm:pt modelId="{03142E61-35B3-4FCE-8281-8DB8060A2F17}" type="pres">
      <dgm:prSet presAssocID="{633B878E-9C7A-4748-A345-81C4C11E19B6}" presName="accentRepeatNode" presStyleLbl="solidFgAcc1" presStyleIdx="2" presStyleCnt="4"/>
      <dgm:spPr>
        <a:ln>
          <a:solidFill>
            <a:schemeClr val="tx1"/>
          </a:solidFill>
        </a:ln>
      </dgm:spPr>
    </dgm:pt>
    <dgm:pt modelId="{F68586C9-45C5-4E15-AC80-D514410F813D}" type="pres">
      <dgm:prSet presAssocID="{8F27774E-EFD5-4630-9605-4B08B0D9E50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ADB58E-C5F5-4BCA-9884-3291EBFA42B1}" type="pres">
      <dgm:prSet presAssocID="{8F27774E-EFD5-4630-9605-4B08B0D9E501}" presName="accent_4" presStyleCnt="0"/>
      <dgm:spPr/>
    </dgm:pt>
    <dgm:pt modelId="{A99662F2-3085-42B2-8A8A-4A7244232A20}" type="pres">
      <dgm:prSet presAssocID="{8F27774E-EFD5-4630-9605-4B08B0D9E501}" presName="accentRepeatNode" presStyleLbl="solidFgAcc1" presStyleIdx="3" presStyleCnt="4"/>
      <dgm:spPr>
        <a:ln>
          <a:solidFill>
            <a:schemeClr val="tx1"/>
          </a:solidFill>
        </a:ln>
      </dgm:spPr>
    </dgm:pt>
  </dgm:ptLst>
  <dgm:cxnLst>
    <dgm:cxn modelId="{D1791775-5AAA-42FD-9780-04C200998BF7}" srcId="{946A525F-9F81-46B2-A9B1-6A7783D32293}" destId="{633B878E-9C7A-4748-A345-81C4C11E19B6}" srcOrd="2" destOrd="0" parTransId="{7DEC038A-4CED-45B7-892C-4B32255E2FF2}" sibTransId="{20D3EB96-1C07-4AE1-AA16-4FCA1220C264}"/>
    <dgm:cxn modelId="{5F856303-A4C1-4512-8D0D-0E690ADCD28D}" type="presOf" srcId="{633B878E-9C7A-4748-A345-81C4C11E19B6}" destId="{51CB7F31-2B8E-4AD4-BBAF-948D11CB66A3}" srcOrd="0" destOrd="0" presId="urn:microsoft.com/office/officeart/2008/layout/VerticalCurvedList"/>
    <dgm:cxn modelId="{A9DF075E-72E2-4FA9-A956-7240FD36B447}" type="presOf" srcId="{C28B2491-5BF2-47DD-80EC-0D3769C3DA93}" destId="{C16ACDE9-5580-4133-BD2C-F1ACFB501A35}" srcOrd="0" destOrd="0" presId="urn:microsoft.com/office/officeart/2008/layout/VerticalCurvedList"/>
    <dgm:cxn modelId="{EDAD7979-7BF7-40CD-BF88-2B7A273D15C1}" srcId="{946A525F-9F81-46B2-A9B1-6A7783D32293}" destId="{AA73F0D8-A27E-4662-868D-03446ACA728C}" srcOrd="0" destOrd="0" parTransId="{43E837A1-C2B7-437B-8B69-1ACEC65BCE9E}" sibTransId="{E3E09E0A-FD2C-45FD-A901-283866D43A7A}"/>
    <dgm:cxn modelId="{4990841D-3096-4E46-B7FF-D5145F1C4E30}" srcId="{946A525F-9F81-46B2-A9B1-6A7783D32293}" destId="{C28B2491-5BF2-47DD-80EC-0D3769C3DA93}" srcOrd="1" destOrd="0" parTransId="{C2D99A02-2AE8-4A13-9D3D-AAA5AB260A46}" sibTransId="{9B3FD077-D908-4030-9BDA-07E02447C22F}"/>
    <dgm:cxn modelId="{524BB6B6-F182-4AA0-B4A7-3C4828D7E3CD}" type="presOf" srcId="{AA73F0D8-A27E-4662-868D-03446ACA728C}" destId="{F21FEB47-6F40-42DA-951B-F2219850FA6F}" srcOrd="0" destOrd="0" presId="urn:microsoft.com/office/officeart/2008/layout/VerticalCurvedList"/>
    <dgm:cxn modelId="{8FFD32AA-97DB-40B5-A67F-15F2B21F9058}" type="presOf" srcId="{E3E09E0A-FD2C-45FD-A901-283866D43A7A}" destId="{B831D29A-CE4C-4AAA-BD45-1112FB4BD19B}" srcOrd="0" destOrd="0" presId="urn:microsoft.com/office/officeart/2008/layout/VerticalCurvedList"/>
    <dgm:cxn modelId="{F35E10CF-A3AB-451A-9017-0837C819C870}" type="presOf" srcId="{8F27774E-EFD5-4630-9605-4B08B0D9E501}" destId="{F68586C9-45C5-4E15-AC80-D514410F813D}" srcOrd="0" destOrd="0" presId="urn:microsoft.com/office/officeart/2008/layout/VerticalCurvedList"/>
    <dgm:cxn modelId="{B0E54C9B-D606-4E65-84D8-1407E4EC9A50}" type="presOf" srcId="{946A525F-9F81-46B2-A9B1-6A7783D32293}" destId="{F251AAF1-D354-471D-911B-D937261ACE6E}" srcOrd="0" destOrd="0" presId="urn:microsoft.com/office/officeart/2008/layout/VerticalCurvedList"/>
    <dgm:cxn modelId="{9660ABFA-F59F-4642-A03A-22D7A174885F}" srcId="{946A525F-9F81-46B2-A9B1-6A7783D32293}" destId="{8F27774E-EFD5-4630-9605-4B08B0D9E501}" srcOrd="3" destOrd="0" parTransId="{6F1B8CC4-8D2E-4765-B668-577FB6D3910E}" sibTransId="{D77FC864-E800-4A04-8E15-9BF1E64A56CC}"/>
    <dgm:cxn modelId="{17AB9B66-9BF2-406A-8A73-AB1E39A9DF2B}" type="presParOf" srcId="{F251AAF1-D354-471D-911B-D937261ACE6E}" destId="{031E2DE4-0CFB-42AB-B228-0D2FAC09FF12}" srcOrd="0" destOrd="0" presId="urn:microsoft.com/office/officeart/2008/layout/VerticalCurvedList"/>
    <dgm:cxn modelId="{A4892F6B-B727-43D9-B016-77175C194366}" type="presParOf" srcId="{031E2DE4-0CFB-42AB-B228-0D2FAC09FF12}" destId="{51CD1991-9343-46E4-A41F-9BEC51F47039}" srcOrd="0" destOrd="0" presId="urn:microsoft.com/office/officeart/2008/layout/VerticalCurvedList"/>
    <dgm:cxn modelId="{4AC0552F-4392-41E7-8BD3-BC7F302806C3}" type="presParOf" srcId="{51CD1991-9343-46E4-A41F-9BEC51F47039}" destId="{E9CD86DE-DBF2-44E4-91B1-4E3DA07725B1}" srcOrd="0" destOrd="0" presId="urn:microsoft.com/office/officeart/2008/layout/VerticalCurvedList"/>
    <dgm:cxn modelId="{69A7B61A-F8DF-4F30-B92B-3DC1B0F609AC}" type="presParOf" srcId="{51CD1991-9343-46E4-A41F-9BEC51F47039}" destId="{B831D29A-CE4C-4AAA-BD45-1112FB4BD19B}" srcOrd="1" destOrd="0" presId="urn:microsoft.com/office/officeart/2008/layout/VerticalCurvedList"/>
    <dgm:cxn modelId="{CAF8FB01-E9C5-4BA5-8796-3A3A537CADAC}" type="presParOf" srcId="{51CD1991-9343-46E4-A41F-9BEC51F47039}" destId="{C8BF42F1-3887-4FAB-8D1A-8BFABFC34380}" srcOrd="2" destOrd="0" presId="urn:microsoft.com/office/officeart/2008/layout/VerticalCurvedList"/>
    <dgm:cxn modelId="{6B445188-CB3D-43AB-AF87-E22A9BF24F1B}" type="presParOf" srcId="{51CD1991-9343-46E4-A41F-9BEC51F47039}" destId="{D261862C-E4C4-4EE9-933A-2DF3F0703BF8}" srcOrd="3" destOrd="0" presId="urn:microsoft.com/office/officeart/2008/layout/VerticalCurvedList"/>
    <dgm:cxn modelId="{585EB1B9-DD57-4500-8755-393D6E1747B7}" type="presParOf" srcId="{031E2DE4-0CFB-42AB-B228-0D2FAC09FF12}" destId="{F21FEB47-6F40-42DA-951B-F2219850FA6F}" srcOrd="1" destOrd="0" presId="urn:microsoft.com/office/officeart/2008/layout/VerticalCurvedList"/>
    <dgm:cxn modelId="{3B8C9AF4-66D9-42C9-9205-8C64DF94C763}" type="presParOf" srcId="{031E2DE4-0CFB-42AB-B228-0D2FAC09FF12}" destId="{EA130E2B-EE1B-4703-8A88-8FA94CA8F914}" srcOrd="2" destOrd="0" presId="urn:microsoft.com/office/officeart/2008/layout/VerticalCurvedList"/>
    <dgm:cxn modelId="{DF71E968-8A04-4FC5-88F1-53A9631EB798}" type="presParOf" srcId="{EA130E2B-EE1B-4703-8A88-8FA94CA8F914}" destId="{38F62153-E9E3-46BE-B33A-842DF0BD00B9}" srcOrd="0" destOrd="0" presId="urn:microsoft.com/office/officeart/2008/layout/VerticalCurvedList"/>
    <dgm:cxn modelId="{8BF1748A-A34D-418D-AE70-BC40094082B3}" type="presParOf" srcId="{031E2DE4-0CFB-42AB-B228-0D2FAC09FF12}" destId="{C16ACDE9-5580-4133-BD2C-F1ACFB501A35}" srcOrd="3" destOrd="0" presId="urn:microsoft.com/office/officeart/2008/layout/VerticalCurvedList"/>
    <dgm:cxn modelId="{BC2476AC-A532-4527-AE65-B8A9D05C3ED3}" type="presParOf" srcId="{031E2DE4-0CFB-42AB-B228-0D2FAC09FF12}" destId="{5FC5CC7E-6E6F-4B7F-955E-CA02A1E1AB19}" srcOrd="4" destOrd="0" presId="urn:microsoft.com/office/officeart/2008/layout/VerticalCurvedList"/>
    <dgm:cxn modelId="{9BD15B62-99D7-43A4-B665-005DEC722252}" type="presParOf" srcId="{5FC5CC7E-6E6F-4B7F-955E-CA02A1E1AB19}" destId="{5102D5E7-AD4B-49F0-B4ED-5A55E4108A2C}" srcOrd="0" destOrd="0" presId="urn:microsoft.com/office/officeart/2008/layout/VerticalCurvedList"/>
    <dgm:cxn modelId="{B766B0AB-084A-4335-A650-E7075A5DEF32}" type="presParOf" srcId="{031E2DE4-0CFB-42AB-B228-0D2FAC09FF12}" destId="{51CB7F31-2B8E-4AD4-BBAF-948D11CB66A3}" srcOrd="5" destOrd="0" presId="urn:microsoft.com/office/officeart/2008/layout/VerticalCurvedList"/>
    <dgm:cxn modelId="{6EB2B1BB-BF9A-4670-84E2-DD43C2715144}" type="presParOf" srcId="{031E2DE4-0CFB-42AB-B228-0D2FAC09FF12}" destId="{BB653AF5-099A-433C-A403-954D9F36D4B4}" srcOrd="6" destOrd="0" presId="urn:microsoft.com/office/officeart/2008/layout/VerticalCurvedList"/>
    <dgm:cxn modelId="{899136D5-C4E3-483F-BD8C-C678B8ACED41}" type="presParOf" srcId="{BB653AF5-099A-433C-A403-954D9F36D4B4}" destId="{03142E61-35B3-4FCE-8281-8DB8060A2F17}" srcOrd="0" destOrd="0" presId="urn:microsoft.com/office/officeart/2008/layout/VerticalCurvedList"/>
    <dgm:cxn modelId="{A803641D-40DB-4446-8893-17F53312E8CD}" type="presParOf" srcId="{031E2DE4-0CFB-42AB-B228-0D2FAC09FF12}" destId="{F68586C9-45C5-4E15-AC80-D514410F813D}" srcOrd="7" destOrd="0" presId="urn:microsoft.com/office/officeart/2008/layout/VerticalCurvedList"/>
    <dgm:cxn modelId="{E6EABD0C-148E-40DD-99BD-9CC8B2107FC4}" type="presParOf" srcId="{031E2DE4-0CFB-42AB-B228-0D2FAC09FF12}" destId="{88ADB58E-C5F5-4BCA-9884-3291EBFA42B1}" srcOrd="8" destOrd="0" presId="urn:microsoft.com/office/officeart/2008/layout/VerticalCurvedList"/>
    <dgm:cxn modelId="{046E6F7A-6A8B-4F2B-B6A6-D2A0AC77540F}" type="presParOf" srcId="{88ADB58E-C5F5-4BCA-9884-3291EBFA42B1}" destId="{A99662F2-3085-42B2-8A8A-4A7244232A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6A525F-9F81-46B2-A9B1-6A7783D3229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C28B2491-5BF2-47DD-80EC-0D3769C3DA93}">
      <dgm:prSet phldrT="[Text]"/>
      <dgm:spPr>
        <a:solidFill>
          <a:schemeClr val="tx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Závěry a doporučení</a:t>
          </a:r>
          <a:endParaRPr lang="cs-CZ" dirty="0"/>
        </a:p>
      </dgm:t>
    </dgm:pt>
    <dgm:pt modelId="{C2D99A02-2AE8-4A13-9D3D-AAA5AB260A46}" type="parTrans" cxnId="{4990841D-3096-4E46-B7FF-D5145F1C4E30}">
      <dgm:prSet/>
      <dgm:spPr/>
      <dgm:t>
        <a:bodyPr/>
        <a:lstStyle/>
        <a:p>
          <a:endParaRPr lang="cs-CZ"/>
        </a:p>
      </dgm:t>
    </dgm:pt>
    <dgm:pt modelId="{9B3FD077-D908-4030-9BDA-07E02447C22F}" type="sibTrans" cxnId="{4990841D-3096-4E46-B7FF-D5145F1C4E30}">
      <dgm:prSet/>
      <dgm:spPr/>
      <dgm:t>
        <a:bodyPr/>
        <a:lstStyle/>
        <a:p>
          <a:endParaRPr lang="cs-CZ"/>
        </a:p>
      </dgm:t>
    </dgm:pt>
    <dgm:pt modelId="{1A3F867C-AC99-45B6-A716-FD152CF0C583}">
      <dgm:prSet/>
      <dgm:spPr>
        <a:solidFill>
          <a:srgbClr val="007A37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Plnění stanovených cílů</a:t>
          </a:r>
          <a:endParaRPr lang="cs-CZ" dirty="0"/>
        </a:p>
      </dgm:t>
    </dgm:pt>
    <dgm:pt modelId="{9BFC9F42-AA5A-427D-8BA0-C5D707BAF7A1}" type="parTrans" cxnId="{05CAF0DE-E2FF-4C3F-A14D-34E80477B6A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6F8275F0-0BA3-4573-AB96-57D8A4A5253C}" type="sibTrans" cxnId="{05CAF0DE-E2FF-4C3F-A14D-34E80477B6A8}">
      <dgm:prSet/>
      <dgm:spPr/>
      <dgm:t>
        <a:bodyPr/>
        <a:lstStyle/>
        <a:p>
          <a:endParaRPr lang="cs-CZ"/>
        </a:p>
      </dgm:t>
    </dgm:pt>
    <dgm:pt modelId="{D1F8EE40-3647-4216-A2C0-F009AA60B54C}">
      <dgm:prSet/>
      <dgm:spPr>
        <a:solidFill>
          <a:srgbClr val="007A37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Dosahované celospolečenské přínosy</a:t>
          </a:r>
          <a:endParaRPr lang="cs-CZ" dirty="0"/>
        </a:p>
      </dgm:t>
    </dgm:pt>
    <dgm:pt modelId="{8ABAE7E1-1E2D-4157-A151-BA2686C23B6E}" type="parTrans" cxnId="{4591B55A-E52F-4105-B61B-B2BA6CA6895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C600D7DF-0B10-4895-A219-6CC90CC8CCEA}" type="sibTrans" cxnId="{4591B55A-E52F-4105-B61B-B2BA6CA6895D}">
      <dgm:prSet/>
      <dgm:spPr/>
      <dgm:t>
        <a:bodyPr/>
        <a:lstStyle/>
        <a:p>
          <a:endParaRPr lang="cs-CZ"/>
        </a:p>
      </dgm:t>
    </dgm:pt>
    <dgm:pt modelId="{8757084D-3C04-4C76-927B-0CC74BBB653C}">
      <dgm:prSet/>
      <dgm:spPr>
        <a:solidFill>
          <a:srgbClr val="007A37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Dosahovaná ekonomická efektivita</a:t>
          </a:r>
          <a:endParaRPr lang="cs-CZ" dirty="0"/>
        </a:p>
      </dgm:t>
    </dgm:pt>
    <dgm:pt modelId="{804AE648-5156-45B0-833A-BFD0B2DF5CE6}" type="parTrans" cxnId="{556C858F-2875-454D-81DE-D6F87163B88B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AC0680D6-C348-4275-A5BA-BD03764C426E}" type="sibTrans" cxnId="{556C858F-2875-454D-81DE-D6F87163B88B}">
      <dgm:prSet/>
      <dgm:spPr/>
      <dgm:t>
        <a:bodyPr/>
        <a:lstStyle/>
        <a:p>
          <a:endParaRPr lang="cs-CZ"/>
        </a:p>
      </dgm:t>
    </dgm:pt>
    <dgm:pt modelId="{E4E7833D-3419-491C-BF0A-6C5D44B7D19B}">
      <dgm:prSet/>
      <dgm:spPr>
        <a:solidFill>
          <a:srgbClr val="007A37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Rizikovost variant</a:t>
          </a:r>
          <a:endParaRPr lang="cs-CZ" dirty="0"/>
        </a:p>
      </dgm:t>
    </dgm:pt>
    <dgm:pt modelId="{5363B6B9-30B3-4F74-B7CB-E89C61387AF2}" type="parTrans" cxnId="{FBB13D03-D113-46FF-B909-6BE33BF715C5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C057BD84-F3DE-47A6-8F8D-FAE64553DCC7}" type="sibTrans" cxnId="{FBB13D03-D113-46FF-B909-6BE33BF715C5}">
      <dgm:prSet/>
      <dgm:spPr/>
      <dgm:t>
        <a:bodyPr/>
        <a:lstStyle/>
        <a:p>
          <a:endParaRPr lang="cs-CZ"/>
        </a:p>
      </dgm:t>
    </dgm:pt>
    <dgm:pt modelId="{14830978-B023-4BB9-85D8-AB950ED0F59F}" type="pres">
      <dgm:prSet presAssocID="{946A525F-9F81-46B2-A9B1-6A7783D3229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9811E8F-90E4-4BD9-BC8F-6A8E98F7F688}" type="pres">
      <dgm:prSet presAssocID="{C28B2491-5BF2-47DD-80EC-0D3769C3DA93}" presName="root1" presStyleCnt="0"/>
      <dgm:spPr/>
    </dgm:pt>
    <dgm:pt modelId="{04298FB9-3949-4B36-BE3E-76D1994F8C33}" type="pres">
      <dgm:prSet presAssocID="{C28B2491-5BF2-47DD-80EC-0D3769C3DA93}" presName="LevelOneTextNode" presStyleLbl="node0" presStyleIdx="0" presStyleCnt="1" custLinFactX="-84943" custLinFactNeighborX="-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16327DD-C1D4-4859-B2DE-99CC2513D4C9}" type="pres">
      <dgm:prSet presAssocID="{C28B2491-5BF2-47DD-80EC-0D3769C3DA93}" presName="level2hierChild" presStyleCnt="0"/>
      <dgm:spPr/>
    </dgm:pt>
    <dgm:pt modelId="{6C973B69-9CA6-4C2E-9B08-A3582CB10439}" type="pres">
      <dgm:prSet presAssocID="{9BFC9F42-AA5A-427D-8BA0-C5D707BAF7A1}" presName="conn2-1" presStyleLbl="parChTrans1D2" presStyleIdx="0" presStyleCnt="4"/>
      <dgm:spPr/>
      <dgm:t>
        <a:bodyPr/>
        <a:lstStyle/>
        <a:p>
          <a:endParaRPr lang="cs-CZ"/>
        </a:p>
      </dgm:t>
    </dgm:pt>
    <dgm:pt modelId="{105DE63D-9A1D-45C2-AB59-9D8C1E8B8DA2}" type="pres">
      <dgm:prSet presAssocID="{9BFC9F42-AA5A-427D-8BA0-C5D707BAF7A1}" presName="connTx" presStyleLbl="parChTrans1D2" presStyleIdx="0" presStyleCnt="4"/>
      <dgm:spPr/>
      <dgm:t>
        <a:bodyPr/>
        <a:lstStyle/>
        <a:p>
          <a:endParaRPr lang="cs-CZ"/>
        </a:p>
      </dgm:t>
    </dgm:pt>
    <dgm:pt modelId="{5CB7547E-9260-4FE2-9AE5-672EE6B49466}" type="pres">
      <dgm:prSet presAssocID="{1A3F867C-AC99-45B6-A716-FD152CF0C583}" presName="root2" presStyleCnt="0"/>
      <dgm:spPr/>
    </dgm:pt>
    <dgm:pt modelId="{66456508-F7B7-4BBB-9A0D-63CBBA2BC16D}" type="pres">
      <dgm:prSet presAssocID="{1A3F867C-AC99-45B6-A716-FD152CF0C583}" presName="LevelTwoTextNode" presStyleLbl="node2" presStyleIdx="0" presStyleCnt="4" custScaleX="184931" custLinFactNeighborX="23456" custLinFactNeighborY="-59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EB3AF73-E5F3-48E2-A872-ABBC665926D8}" type="pres">
      <dgm:prSet presAssocID="{1A3F867C-AC99-45B6-A716-FD152CF0C583}" presName="level3hierChild" presStyleCnt="0"/>
      <dgm:spPr/>
    </dgm:pt>
    <dgm:pt modelId="{F2860FA4-B28E-4C7C-A045-3EE8EA02D07D}" type="pres">
      <dgm:prSet presAssocID="{8ABAE7E1-1E2D-4157-A151-BA2686C23B6E}" presName="conn2-1" presStyleLbl="parChTrans1D2" presStyleIdx="1" presStyleCnt="4"/>
      <dgm:spPr/>
      <dgm:t>
        <a:bodyPr/>
        <a:lstStyle/>
        <a:p>
          <a:endParaRPr lang="cs-CZ"/>
        </a:p>
      </dgm:t>
    </dgm:pt>
    <dgm:pt modelId="{E196C328-664E-4877-8108-6D29E3084306}" type="pres">
      <dgm:prSet presAssocID="{8ABAE7E1-1E2D-4157-A151-BA2686C23B6E}" presName="connTx" presStyleLbl="parChTrans1D2" presStyleIdx="1" presStyleCnt="4"/>
      <dgm:spPr/>
      <dgm:t>
        <a:bodyPr/>
        <a:lstStyle/>
        <a:p>
          <a:endParaRPr lang="cs-CZ"/>
        </a:p>
      </dgm:t>
    </dgm:pt>
    <dgm:pt modelId="{1AF449DC-D705-430C-A256-C770A48FE6DA}" type="pres">
      <dgm:prSet presAssocID="{D1F8EE40-3647-4216-A2C0-F009AA60B54C}" presName="root2" presStyleCnt="0"/>
      <dgm:spPr/>
    </dgm:pt>
    <dgm:pt modelId="{72A36BF7-BF13-40AF-ACB2-7FBA0CF2FFCB}" type="pres">
      <dgm:prSet presAssocID="{D1F8EE40-3647-4216-A2C0-F009AA60B54C}" presName="LevelTwoTextNode" presStyleLbl="node2" presStyleIdx="1" presStyleCnt="4" custScaleX="184893" custLinFactNeighborX="23456" custLinFactNeighborY="-2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18E0F56-9FF9-4D0C-AFC5-66D32EBCC5C6}" type="pres">
      <dgm:prSet presAssocID="{D1F8EE40-3647-4216-A2C0-F009AA60B54C}" presName="level3hierChild" presStyleCnt="0"/>
      <dgm:spPr/>
    </dgm:pt>
    <dgm:pt modelId="{316E0B36-1187-4CC1-9F57-52442EF1431E}" type="pres">
      <dgm:prSet presAssocID="{804AE648-5156-45B0-833A-BFD0B2DF5CE6}" presName="conn2-1" presStyleLbl="parChTrans1D2" presStyleIdx="2" presStyleCnt="4"/>
      <dgm:spPr/>
      <dgm:t>
        <a:bodyPr/>
        <a:lstStyle/>
        <a:p>
          <a:endParaRPr lang="cs-CZ"/>
        </a:p>
      </dgm:t>
    </dgm:pt>
    <dgm:pt modelId="{A414F2E4-3E87-464B-B435-59FCA14BC265}" type="pres">
      <dgm:prSet presAssocID="{804AE648-5156-45B0-833A-BFD0B2DF5CE6}" presName="connTx" presStyleLbl="parChTrans1D2" presStyleIdx="2" presStyleCnt="4"/>
      <dgm:spPr/>
      <dgm:t>
        <a:bodyPr/>
        <a:lstStyle/>
        <a:p>
          <a:endParaRPr lang="cs-CZ"/>
        </a:p>
      </dgm:t>
    </dgm:pt>
    <dgm:pt modelId="{618A26EE-C53B-443A-9B12-CE4A2FD54161}" type="pres">
      <dgm:prSet presAssocID="{8757084D-3C04-4C76-927B-0CC74BBB653C}" presName="root2" presStyleCnt="0"/>
      <dgm:spPr/>
    </dgm:pt>
    <dgm:pt modelId="{7B0CD6C6-3959-4A61-BC35-D856F436D5C2}" type="pres">
      <dgm:prSet presAssocID="{8757084D-3C04-4C76-927B-0CC74BBB653C}" presName="LevelTwoTextNode" presStyleLbl="node2" presStyleIdx="2" presStyleCnt="4" custScaleX="184893" custLinFactNeighborX="2345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54E669C-AE5B-4D28-B67A-4F8C7E349C0A}" type="pres">
      <dgm:prSet presAssocID="{8757084D-3C04-4C76-927B-0CC74BBB653C}" presName="level3hierChild" presStyleCnt="0"/>
      <dgm:spPr/>
    </dgm:pt>
    <dgm:pt modelId="{1C575A22-42DA-4377-AD13-AE55E4D0E121}" type="pres">
      <dgm:prSet presAssocID="{5363B6B9-30B3-4F74-B7CB-E89C61387AF2}" presName="conn2-1" presStyleLbl="parChTrans1D2" presStyleIdx="3" presStyleCnt="4"/>
      <dgm:spPr/>
      <dgm:t>
        <a:bodyPr/>
        <a:lstStyle/>
        <a:p>
          <a:endParaRPr lang="cs-CZ"/>
        </a:p>
      </dgm:t>
    </dgm:pt>
    <dgm:pt modelId="{7DA8286C-6FE8-4305-93F4-B0F1FE8F0E29}" type="pres">
      <dgm:prSet presAssocID="{5363B6B9-30B3-4F74-B7CB-E89C61387AF2}" presName="connTx" presStyleLbl="parChTrans1D2" presStyleIdx="3" presStyleCnt="4"/>
      <dgm:spPr/>
      <dgm:t>
        <a:bodyPr/>
        <a:lstStyle/>
        <a:p>
          <a:endParaRPr lang="cs-CZ"/>
        </a:p>
      </dgm:t>
    </dgm:pt>
    <dgm:pt modelId="{CEBC2ACF-3AD8-4B30-A817-87873AEEE7BC}" type="pres">
      <dgm:prSet presAssocID="{E4E7833D-3419-491C-BF0A-6C5D44B7D19B}" presName="root2" presStyleCnt="0"/>
      <dgm:spPr/>
    </dgm:pt>
    <dgm:pt modelId="{30E29082-28EB-4C2C-BDD8-0BF76BF0F60E}" type="pres">
      <dgm:prSet presAssocID="{E4E7833D-3419-491C-BF0A-6C5D44B7D19B}" presName="LevelTwoTextNode" presStyleLbl="node2" presStyleIdx="3" presStyleCnt="4" custScaleX="184893" custLinFactNeighborX="2352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410A0A9-761E-425C-A28E-4320EBD89099}" type="pres">
      <dgm:prSet presAssocID="{E4E7833D-3419-491C-BF0A-6C5D44B7D19B}" presName="level3hierChild" presStyleCnt="0"/>
      <dgm:spPr/>
    </dgm:pt>
  </dgm:ptLst>
  <dgm:cxnLst>
    <dgm:cxn modelId="{D3A241AD-C956-49CF-B5CB-29C80804C587}" type="presOf" srcId="{804AE648-5156-45B0-833A-BFD0B2DF5CE6}" destId="{A414F2E4-3E87-464B-B435-59FCA14BC265}" srcOrd="1" destOrd="0" presId="urn:microsoft.com/office/officeart/2008/layout/HorizontalMultiLevelHierarchy"/>
    <dgm:cxn modelId="{4990841D-3096-4E46-B7FF-D5145F1C4E30}" srcId="{946A525F-9F81-46B2-A9B1-6A7783D32293}" destId="{C28B2491-5BF2-47DD-80EC-0D3769C3DA93}" srcOrd="0" destOrd="0" parTransId="{C2D99A02-2AE8-4A13-9D3D-AAA5AB260A46}" sibTransId="{9B3FD077-D908-4030-9BDA-07E02447C22F}"/>
    <dgm:cxn modelId="{42659720-4C14-40F7-ABF9-50B2F268BB79}" type="presOf" srcId="{C28B2491-5BF2-47DD-80EC-0D3769C3DA93}" destId="{04298FB9-3949-4B36-BE3E-76D1994F8C33}" srcOrd="0" destOrd="0" presId="urn:microsoft.com/office/officeart/2008/layout/HorizontalMultiLevelHierarchy"/>
    <dgm:cxn modelId="{05CAF0DE-E2FF-4C3F-A14D-34E80477B6A8}" srcId="{C28B2491-5BF2-47DD-80EC-0D3769C3DA93}" destId="{1A3F867C-AC99-45B6-A716-FD152CF0C583}" srcOrd="0" destOrd="0" parTransId="{9BFC9F42-AA5A-427D-8BA0-C5D707BAF7A1}" sibTransId="{6F8275F0-0BA3-4573-AB96-57D8A4A5253C}"/>
    <dgm:cxn modelId="{7994089B-2E3C-417F-B225-2C6C88814B06}" type="presOf" srcId="{5363B6B9-30B3-4F74-B7CB-E89C61387AF2}" destId="{7DA8286C-6FE8-4305-93F4-B0F1FE8F0E29}" srcOrd="1" destOrd="0" presId="urn:microsoft.com/office/officeart/2008/layout/HorizontalMultiLevelHierarchy"/>
    <dgm:cxn modelId="{5AB6B9D4-4290-496C-B6AC-88773F68BE49}" type="presOf" srcId="{D1F8EE40-3647-4216-A2C0-F009AA60B54C}" destId="{72A36BF7-BF13-40AF-ACB2-7FBA0CF2FFCB}" srcOrd="0" destOrd="0" presId="urn:microsoft.com/office/officeart/2008/layout/HorizontalMultiLevelHierarchy"/>
    <dgm:cxn modelId="{3E456451-B7FC-46EC-B6DD-FB7D5E86D6CA}" type="presOf" srcId="{5363B6B9-30B3-4F74-B7CB-E89C61387AF2}" destId="{1C575A22-42DA-4377-AD13-AE55E4D0E121}" srcOrd="0" destOrd="0" presId="urn:microsoft.com/office/officeart/2008/layout/HorizontalMultiLevelHierarchy"/>
    <dgm:cxn modelId="{36DA8FEF-8C4E-4729-9F20-50352340C600}" type="presOf" srcId="{1A3F867C-AC99-45B6-A716-FD152CF0C583}" destId="{66456508-F7B7-4BBB-9A0D-63CBBA2BC16D}" srcOrd="0" destOrd="0" presId="urn:microsoft.com/office/officeart/2008/layout/HorizontalMultiLevelHierarchy"/>
    <dgm:cxn modelId="{6CE87FA8-B555-4D06-A7CF-04FCBDBA1C93}" type="presOf" srcId="{8ABAE7E1-1E2D-4157-A151-BA2686C23B6E}" destId="{F2860FA4-B28E-4C7C-A045-3EE8EA02D07D}" srcOrd="0" destOrd="0" presId="urn:microsoft.com/office/officeart/2008/layout/HorizontalMultiLevelHierarchy"/>
    <dgm:cxn modelId="{4591B55A-E52F-4105-B61B-B2BA6CA6895D}" srcId="{C28B2491-5BF2-47DD-80EC-0D3769C3DA93}" destId="{D1F8EE40-3647-4216-A2C0-F009AA60B54C}" srcOrd="1" destOrd="0" parTransId="{8ABAE7E1-1E2D-4157-A151-BA2686C23B6E}" sibTransId="{C600D7DF-0B10-4895-A219-6CC90CC8CCEA}"/>
    <dgm:cxn modelId="{92A44682-A993-456F-BC0E-BA2280E52C55}" type="presOf" srcId="{9BFC9F42-AA5A-427D-8BA0-C5D707BAF7A1}" destId="{6C973B69-9CA6-4C2E-9B08-A3582CB10439}" srcOrd="0" destOrd="0" presId="urn:microsoft.com/office/officeart/2008/layout/HorizontalMultiLevelHierarchy"/>
    <dgm:cxn modelId="{FBB13D03-D113-46FF-B909-6BE33BF715C5}" srcId="{C28B2491-5BF2-47DD-80EC-0D3769C3DA93}" destId="{E4E7833D-3419-491C-BF0A-6C5D44B7D19B}" srcOrd="3" destOrd="0" parTransId="{5363B6B9-30B3-4F74-B7CB-E89C61387AF2}" sibTransId="{C057BD84-F3DE-47A6-8F8D-FAE64553DCC7}"/>
    <dgm:cxn modelId="{2F006899-7373-48D3-867A-8C1BBCEBD746}" type="presOf" srcId="{8ABAE7E1-1E2D-4157-A151-BA2686C23B6E}" destId="{E196C328-664E-4877-8108-6D29E3084306}" srcOrd="1" destOrd="0" presId="urn:microsoft.com/office/officeart/2008/layout/HorizontalMultiLevelHierarchy"/>
    <dgm:cxn modelId="{8853A6F3-717C-441B-B732-8ED2AA8503B4}" type="presOf" srcId="{946A525F-9F81-46B2-A9B1-6A7783D32293}" destId="{14830978-B023-4BB9-85D8-AB950ED0F59F}" srcOrd="0" destOrd="0" presId="urn:microsoft.com/office/officeart/2008/layout/HorizontalMultiLevelHierarchy"/>
    <dgm:cxn modelId="{556C858F-2875-454D-81DE-D6F87163B88B}" srcId="{C28B2491-5BF2-47DD-80EC-0D3769C3DA93}" destId="{8757084D-3C04-4C76-927B-0CC74BBB653C}" srcOrd="2" destOrd="0" parTransId="{804AE648-5156-45B0-833A-BFD0B2DF5CE6}" sibTransId="{AC0680D6-C348-4275-A5BA-BD03764C426E}"/>
    <dgm:cxn modelId="{C3FCB091-52D3-4313-BD30-CD1C190C9EA4}" type="presOf" srcId="{804AE648-5156-45B0-833A-BFD0B2DF5CE6}" destId="{316E0B36-1187-4CC1-9F57-52442EF1431E}" srcOrd="0" destOrd="0" presId="urn:microsoft.com/office/officeart/2008/layout/HorizontalMultiLevelHierarchy"/>
    <dgm:cxn modelId="{78F5F4B4-F9CC-43E8-999F-6C5F5B6DF4F2}" type="presOf" srcId="{E4E7833D-3419-491C-BF0A-6C5D44B7D19B}" destId="{30E29082-28EB-4C2C-BDD8-0BF76BF0F60E}" srcOrd="0" destOrd="0" presId="urn:microsoft.com/office/officeart/2008/layout/HorizontalMultiLevelHierarchy"/>
    <dgm:cxn modelId="{4CD01935-F5FB-4875-A2A1-EF783518CF7C}" type="presOf" srcId="{8757084D-3C04-4C76-927B-0CC74BBB653C}" destId="{7B0CD6C6-3959-4A61-BC35-D856F436D5C2}" srcOrd="0" destOrd="0" presId="urn:microsoft.com/office/officeart/2008/layout/HorizontalMultiLevelHierarchy"/>
    <dgm:cxn modelId="{17A38955-F2B2-4E7B-8D42-52663FD1A82B}" type="presOf" srcId="{9BFC9F42-AA5A-427D-8BA0-C5D707BAF7A1}" destId="{105DE63D-9A1D-45C2-AB59-9D8C1E8B8DA2}" srcOrd="1" destOrd="0" presId="urn:microsoft.com/office/officeart/2008/layout/HorizontalMultiLevelHierarchy"/>
    <dgm:cxn modelId="{A0ED6283-AA66-4075-B0B1-801353F575B3}" type="presParOf" srcId="{14830978-B023-4BB9-85D8-AB950ED0F59F}" destId="{69811E8F-90E4-4BD9-BC8F-6A8E98F7F688}" srcOrd="0" destOrd="0" presId="urn:microsoft.com/office/officeart/2008/layout/HorizontalMultiLevelHierarchy"/>
    <dgm:cxn modelId="{8B4C7EB1-AD2E-444F-BC25-EC0C75F2E928}" type="presParOf" srcId="{69811E8F-90E4-4BD9-BC8F-6A8E98F7F688}" destId="{04298FB9-3949-4B36-BE3E-76D1994F8C33}" srcOrd="0" destOrd="0" presId="urn:microsoft.com/office/officeart/2008/layout/HorizontalMultiLevelHierarchy"/>
    <dgm:cxn modelId="{CAA30D50-E262-40FF-B47B-2A020056AF36}" type="presParOf" srcId="{69811E8F-90E4-4BD9-BC8F-6A8E98F7F688}" destId="{316327DD-C1D4-4859-B2DE-99CC2513D4C9}" srcOrd="1" destOrd="0" presId="urn:microsoft.com/office/officeart/2008/layout/HorizontalMultiLevelHierarchy"/>
    <dgm:cxn modelId="{A3CB9BC9-83E8-46AC-BA54-D5A84BF53D47}" type="presParOf" srcId="{316327DD-C1D4-4859-B2DE-99CC2513D4C9}" destId="{6C973B69-9CA6-4C2E-9B08-A3582CB10439}" srcOrd="0" destOrd="0" presId="urn:microsoft.com/office/officeart/2008/layout/HorizontalMultiLevelHierarchy"/>
    <dgm:cxn modelId="{0100C956-BF19-46D1-A02D-B9DAA3BF661A}" type="presParOf" srcId="{6C973B69-9CA6-4C2E-9B08-A3582CB10439}" destId="{105DE63D-9A1D-45C2-AB59-9D8C1E8B8DA2}" srcOrd="0" destOrd="0" presId="urn:microsoft.com/office/officeart/2008/layout/HorizontalMultiLevelHierarchy"/>
    <dgm:cxn modelId="{9AFB1912-7B3E-4BC7-AB47-0E6655D26453}" type="presParOf" srcId="{316327DD-C1D4-4859-B2DE-99CC2513D4C9}" destId="{5CB7547E-9260-4FE2-9AE5-672EE6B49466}" srcOrd="1" destOrd="0" presId="urn:microsoft.com/office/officeart/2008/layout/HorizontalMultiLevelHierarchy"/>
    <dgm:cxn modelId="{A32CE0EC-6861-4FF1-AB1E-693149DB1E5A}" type="presParOf" srcId="{5CB7547E-9260-4FE2-9AE5-672EE6B49466}" destId="{66456508-F7B7-4BBB-9A0D-63CBBA2BC16D}" srcOrd="0" destOrd="0" presId="urn:microsoft.com/office/officeart/2008/layout/HorizontalMultiLevelHierarchy"/>
    <dgm:cxn modelId="{E5580993-E56D-45A1-A58A-73937F99703D}" type="presParOf" srcId="{5CB7547E-9260-4FE2-9AE5-672EE6B49466}" destId="{9EB3AF73-E5F3-48E2-A872-ABBC665926D8}" srcOrd="1" destOrd="0" presId="urn:microsoft.com/office/officeart/2008/layout/HorizontalMultiLevelHierarchy"/>
    <dgm:cxn modelId="{1C54586D-8A84-4108-8D41-56F7BCB6B2FA}" type="presParOf" srcId="{316327DD-C1D4-4859-B2DE-99CC2513D4C9}" destId="{F2860FA4-B28E-4C7C-A045-3EE8EA02D07D}" srcOrd="2" destOrd="0" presId="urn:microsoft.com/office/officeart/2008/layout/HorizontalMultiLevelHierarchy"/>
    <dgm:cxn modelId="{901A0F59-74AC-4474-BBAB-1031EE6B583D}" type="presParOf" srcId="{F2860FA4-B28E-4C7C-A045-3EE8EA02D07D}" destId="{E196C328-664E-4877-8108-6D29E3084306}" srcOrd="0" destOrd="0" presId="urn:microsoft.com/office/officeart/2008/layout/HorizontalMultiLevelHierarchy"/>
    <dgm:cxn modelId="{18058644-F93A-43DA-8668-0FEE8BDA2F94}" type="presParOf" srcId="{316327DD-C1D4-4859-B2DE-99CC2513D4C9}" destId="{1AF449DC-D705-430C-A256-C770A48FE6DA}" srcOrd="3" destOrd="0" presId="urn:microsoft.com/office/officeart/2008/layout/HorizontalMultiLevelHierarchy"/>
    <dgm:cxn modelId="{264E6894-0BFF-4CEA-9096-207D983A9BA2}" type="presParOf" srcId="{1AF449DC-D705-430C-A256-C770A48FE6DA}" destId="{72A36BF7-BF13-40AF-ACB2-7FBA0CF2FFCB}" srcOrd="0" destOrd="0" presId="urn:microsoft.com/office/officeart/2008/layout/HorizontalMultiLevelHierarchy"/>
    <dgm:cxn modelId="{63207B96-8F1D-48FD-AA79-C674EE587C20}" type="presParOf" srcId="{1AF449DC-D705-430C-A256-C770A48FE6DA}" destId="{E18E0F56-9FF9-4D0C-AFC5-66D32EBCC5C6}" srcOrd="1" destOrd="0" presId="urn:microsoft.com/office/officeart/2008/layout/HorizontalMultiLevelHierarchy"/>
    <dgm:cxn modelId="{64004962-04EA-44A7-835A-E74B5AA1EBDF}" type="presParOf" srcId="{316327DD-C1D4-4859-B2DE-99CC2513D4C9}" destId="{316E0B36-1187-4CC1-9F57-52442EF1431E}" srcOrd="4" destOrd="0" presId="urn:microsoft.com/office/officeart/2008/layout/HorizontalMultiLevelHierarchy"/>
    <dgm:cxn modelId="{03E2D634-2DA5-4570-A1D4-38D4446F2C9C}" type="presParOf" srcId="{316E0B36-1187-4CC1-9F57-52442EF1431E}" destId="{A414F2E4-3E87-464B-B435-59FCA14BC265}" srcOrd="0" destOrd="0" presId="urn:microsoft.com/office/officeart/2008/layout/HorizontalMultiLevelHierarchy"/>
    <dgm:cxn modelId="{62FA7487-C471-4267-9C95-FDFEAB64B476}" type="presParOf" srcId="{316327DD-C1D4-4859-B2DE-99CC2513D4C9}" destId="{618A26EE-C53B-443A-9B12-CE4A2FD54161}" srcOrd="5" destOrd="0" presId="urn:microsoft.com/office/officeart/2008/layout/HorizontalMultiLevelHierarchy"/>
    <dgm:cxn modelId="{681D466A-6C85-45D7-8201-34F015E39160}" type="presParOf" srcId="{618A26EE-C53B-443A-9B12-CE4A2FD54161}" destId="{7B0CD6C6-3959-4A61-BC35-D856F436D5C2}" srcOrd="0" destOrd="0" presId="urn:microsoft.com/office/officeart/2008/layout/HorizontalMultiLevelHierarchy"/>
    <dgm:cxn modelId="{EB253DBF-80DC-48B7-823D-1487F41A184A}" type="presParOf" srcId="{618A26EE-C53B-443A-9B12-CE4A2FD54161}" destId="{054E669C-AE5B-4D28-B67A-4F8C7E349C0A}" srcOrd="1" destOrd="0" presId="urn:microsoft.com/office/officeart/2008/layout/HorizontalMultiLevelHierarchy"/>
    <dgm:cxn modelId="{AA9AAABF-7252-4547-925A-784512E7C02B}" type="presParOf" srcId="{316327DD-C1D4-4859-B2DE-99CC2513D4C9}" destId="{1C575A22-42DA-4377-AD13-AE55E4D0E121}" srcOrd="6" destOrd="0" presId="urn:microsoft.com/office/officeart/2008/layout/HorizontalMultiLevelHierarchy"/>
    <dgm:cxn modelId="{34FCDDE9-1F61-4C22-BC5D-0DC01D21B1EA}" type="presParOf" srcId="{1C575A22-42DA-4377-AD13-AE55E4D0E121}" destId="{7DA8286C-6FE8-4305-93F4-B0F1FE8F0E29}" srcOrd="0" destOrd="0" presId="urn:microsoft.com/office/officeart/2008/layout/HorizontalMultiLevelHierarchy"/>
    <dgm:cxn modelId="{2EE86D0A-18D0-4C75-9698-35EB11ADABD8}" type="presParOf" srcId="{316327DD-C1D4-4859-B2DE-99CC2513D4C9}" destId="{CEBC2ACF-3AD8-4B30-A817-87873AEEE7BC}" srcOrd="7" destOrd="0" presId="urn:microsoft.com/office/officeart/2008/layout/HorizontalMultiLevelHierarchy"/>
    <dgm:cxn modelId="{3B0F2CFE-E518-47FF-A60A-15FFF5B68B6C}" type="presParOf" srcId="{CEBC2ACF-3AD8-4B30-A817-87873AEEE7BC}" destId="{30E29082-28EB-4C2C-BDD8-0BF76BF0F60E}" srcOrd="0" destOrd="0" presId="urn:microsoft.com/office/officeart/2008/layout/HorizontalMultiLevelHierarchy"/>
    <dgm:cxn modelId="{B10F6B35-7284-42DF-AEED-1D266F725301}" type="presParOf" srcId="{CEBC2ACF-3AD8-4B30-A817-87873AEEE7BC}" destId="{F410A0A9-761E-425C-A28E-4320EBD8909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63212-F24F-40CD-ACEF-BC77D06F1D2B}">
      <dsp:nvSpPr>
        <dsp:cNvPr id="0" name=""/>
        <dsp:cNvSpPr/>
      </dsp:nvSpPr>
      <dsp:spPr>
        <a:xfrm rot="5400000">
          <a:off x="-260426" y="261205"/>
          <a:ext cx="1736173" cy="121532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BP</a:t>
          </a:r>
          <a:endParaRPr lang="cs-CZ" sz="3000" kern="1200" dirty="0"/>
        </a:p>
      </dsp:txBody>
      <dsp:txXfrm rot="-5400000">
        <a:off x="1" y="608440"/>
        <a:ext cx="1215321" cy="520852"/>
      </dsp:txXfrm>
    </dsp:sp>
    <dsp:sp modelId="{9D5D5386-B108-42A9-AA5F-C84105B56B0F}">
      <dsp:nvSpPr>
        <dsp:cNvPr id="0" name=""/>
        <dsp:cNvSpPr/>
      </dsp:nvSpPr>
      <dsp:spPr>
        <a:xfrm rot="5400000">
          <a:off x="4328004" y="-3111903"/>
          <a:ext cx="1128512" cy="7353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Zachování stávajícího uspořádání ŽUB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Zachování hlavního nádraží ve stávající poloze a parametrech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Zachování stávající kapacity železničních tratí a stanic</a:t>
          </a:r>
          <a:endParaRPr lang="cs-CZ" sz="2100" kern="1200" dirty="0"/>
        </a:p>
      </dsp:txBody>
      <dsp:txXfrm rot="-5400000">
        <a:off x="1215322" y="55868"/>
        <a:ext cx="7298789" cy="1018334"/>
      </dsp:txXfrm>
    </dsp:sp>
    <dsp:sp modelId="{9A06E616-C9DC-449F-8070-69F62C37D78F}">
      <dsp:nvSpPr>
        <dsp:cNvPr id="0" name=""/>
        <dsp:cNvSpPr/>
      </dsp:nvSpPr>
      <dsp:spPr>
        <a:xfrm rot="5400000">
          <a:off x="-260426" y="1804607"/>
          <a:ext cx="1736173" cy="121532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/>
            <a:t>A</a:t>
          </a:r>
          <a:endParaRPr lang="cs-CZ" sz="3400" kern="1200" dirty="0"/>
        </a:p>
      </dsp:txBody>
      <dsp:txXfrm rot="-5400000">
        <a:off x="1" y="2151842"/>
        <a:ext cx="1215321" cy="520852"/>
      </dsp:txXfrm>
    </dsp:sp>
    <dsp:sp modelId="{3F57FE90-A9A9-40E5-B420-282BC3873353}">
      <dsp:nvSpPr>
        <dsp:cNvPr id="0" name=""/>
        <dsp:cNvSpPr/>
      </dsp:nvSpPr>
      <dsp:spPr>
        <a:xfrm rot="5400000">
          <a:off x="4328004" y="-1568501"/>
          <a:ext cx="1128512" cy="7353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Společný průtah pro osobní a nákladní dopravu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Realizace hlavního nádraží v nové poloze (stávající dolní </a:t>
          </a:r>
          <a:r>
            <a:rPr lang="cs-CZ" sz="2100" kern="1200" dirty="0" err="1" smtClean="0"/>
            <a:t>nádr</a:t>
          </a:r>
          <a:r>
            <a:rPr lang="cs-CZ" sz="2100" kern="1200" dirty="0" smtClean="0"/>
            <a:t>.)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Zkapacitnění a zvýšení rychlosti trati přes Černovice a Slatinu</a:t>
          </a:r>
          <a:endParaRPr lang="cs-CZ" sz="2100" kern="1200" dirty="0"/>
        </a:p>
      </dsp:txBody>
      <dsp:txXfrm rot="-5400000">
        <a:off x="1215322" y="1599270"/>
        <a:ext cx="7298789" cy="1018334"/>
      </dsp:txXfrm>
    </dsp:sp>
    <dsp:sp modelId="{B4BE2060-22EC-4FD6-A18E-57BA1283B5F0}">
      <dsp:nvSpPr>
        <dsp:cNvPr id="0" name=""/>
        <dsp:cNvSpPr/>
      </dsp:nvSpPr>
      <dsp:spPr>
        <a:xfrm rot="5400000">
          <a:off x="-260426" y="3348009"/>
          <a:ext cx="1736173" cy="12153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400" kern="1200" dirty="0" smtClean="0"/>
            <a:t>B</a:t>
          </a:r>
          <a:endParaRPr lang="cs-CZ" sz="3400" kern="1200" dirty="0"/>
        </a:p>
      </dsp:txBody>
      <dsp:txXfrm rot="-5400000">
        <a:off x="1" y="3695244"/>
        <a:ext cx="1215321" cy="520852"/>
      </dsp:txXfrm>
    </dsp:sp>
    <dsp:sp modelId="{F72CA577-C169-4C89-8073-D9DE586F7F27}">
      <dsp:nvSpPr>
        <dsp:cNvPr id="0" name=""/>
        <dsp:cNvSpPr/>
      </dsp:nvSpPr>
      <dsp:spPr>
        <a:xfrm rot="5400000">
          <a:off x="4328004" y="-25099"/>
          <a:ext cx="1128512" cy="73538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Oddělený průtah pro osobní a nákladní dopravu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Realizace hlavního nádraží přestavbou a rozšířením stávajícího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100" kern="1200" dirty="0" smtClean="0"/>
            <a:t>Řada alternativ zapojení tratí od Přerova a Veselí nad Moravou</a:t>
          </a:r>
          <a:endParaRPr lang="cs-CZ" sz="2100" kern="1200" dirty="0"/>
        </a:p>
      </dsp:txBody>
      <dsp:txXfrm rot="-5400000">
        <a:off x="1215322" y="3142673"/>
        <a:ext cx="7298789" cy="1018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1D29A-CE4C-4AAA-BD45-1112FB4BD19B}">
      <dsp:nvSpPr>
        <dsp:cNvPr id="0" name=""/>
        <dsp:cNvSpPr/>
      </dsp:nvSpPr>
      <dsp:spPr>
        <a:xfrm>
          <a:off x="-4965981" y="-760907"/>
          <a:ext cx="5914303" cy="591430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1FEB47-6F40-42DA-951B-F2219850FA6F}">
      <dsp:nvSpPr>
        <dsp:cNvPr id="0" name=""/>
        <dsp:cNvSpPr/>
      </dsp:nvSpPr>
      <dsp:spPr>
        <a:xfrm>
          <a:off x="496592" y="337694"/>
          <a:ext cx="7450456" cy="6757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36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Investiční a provozní náklady</a:t>
          </a:r>
          <a:endParaRPr lang="cs-CZ" sz="3000" kern="1200" dirty="0"/>
        </a:p>
      </dsp:txBody>
      <dsp:txXfrm>
        <a:off x="496592" y="337694"/>
        <a:ext cx="7450456" cy="675740"/>
      </dsp:txXfrm>
    </dsp:sp>
    <dsp:sp modelId="{38F62153-E9E3-46BE-B33A-842DF0BD00B9}">
      <dsp:nvSpPr>
        <dsp:cNvPr id="0" name=""/>
        <dsp:cNvSpPr/>
      </dsp:nvSpPr>
      <dsp:spPr>
        <a:xfrm>
          <a:off x="74255" y="253226"/>
          <a:ext cx="844675" cy="84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ACDE9-5580-4133-BD2C-F1ACFB501A35}">
      <dsp:nvSpPr>
        <dsp:cNvPr id="0" name=""/>
        <dsp:cNvSpPr/>
      </dsp:nvSpPr>
      <dsp:spPr>
        <a:xfrm>
          <a:off x="884010" y="1351480"/>
          <a:ext cx="7063039" cy="675740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36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Přepravní ukazatele</a:t>
          </a:r>
          <a:endParaRPr lang="cs-CZ" sz="3000" kern="1200" dirty="0"/>
        </a:p>
      </dsp:txBody>
      <dsp:txXfrm>
        <a:off x="884010" y="1351480"/>
        <a:ext cx="7063039" cy="675740"/>
      </dsp:txXfrm>
    </dsp:sp>
    <dsp:sp modelId="{5102D5E7-AD4B-49F0-B4ED-5A55E4108A2C}">
      <dsp:nvSpPr>
        <dsp:cNvPr id="0" name=""/>
        <dsp:cNvSpPr/>
      </dsp:nvSpPr>
      <dsp:spPr>
        <a:xfrm>
          <a:off x="461672" y="1267013"/>
          <a:ext cx="844675" cy="84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B7F31-2B8E-4AD4-BBAF-948D11CB66A3}">
      <dsp:nvSpPr>
        <dsp:cNvPr id="0" name=""/>
        <dsp:cNvSpPr/>
      </dsp:nvSpPr>
      <dsp:spPr>
        <a:xfrm>
          <a:off x="884010" y="2365266"/>
          <a:ext cx="7063039" cy="675740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36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Dopravní ukazatele</a:t>
          </a:r>
          <a:endParaRPr lang="cs-CZ" sz="3000" kern="1200" dirty="0"/>
        </a:p>
      </dsp:txBody>
      <dsp:txXfrm>
        <a:off x="884010" y="2365266"/>
        <a:ext cx="7063039" cy="675740"/>
      </dsp:txXfrm>
    </dsp:sp>
    <dsp:sp modelId="{03142E61-35B3-4FCE-8281-8DB8060A2F17}">
      <dsp:nvSpPr>
        <dsp:cNvPr id="0" name=""/>
        <dsp:cNvSpPr/>
      </dsp:nvSpPr>
      <dsp:spPr>
        <a:xfrm>
          <a:off x="461672" y="2280799"/>
          <a:ext cx="844675" cy="84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586C9-45C5-4E15-AC80-D514410F813D}">
      <dsp:nvSpPr>
        <dsp:cNvPr id="0" name=""/>
        <dsp:cNvSpPr/>
      </dsp:nvSpPr>
      <dsp:spPr>
        <a:xfrm>
          <a:off x="496592" y="3379053"/>
          <a:ext cx="7450456" cy="67574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36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Dopady do území a životního prostředí</a:t>
          </a:r>
          <a:endParaRPr lang="cs-CZ" sz="3000" kern="1200" dirty="0"/>
        </a:p>
      </dsp:txBody>
      <dsp:txXfrm>
        <a:off x="496592" y="3379053"/>
        <a:ext cx="7450456" cy="675740"/>
      </dsp:txXfrm>
    </dsp:sp>
    <dsp:sp modelId="{A99662F2-3085-42B2-8A8A-4A7244232A20}">
      <dsp:nvSpPr>
        <dsp:cNvPr id="0" name=""/>
        <dsp:cNvSpPr/>
      </dsp:nvSpPr>
      <dsp:spPr>
        <a:xfrm>
          <a:off x="74255" y="3294585"/>
          <a:ext cx="844675" cy="844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75A22-42DA-4377-AD13-AE55E4D0E121}">
      <dsp:nvSpPr>
        <dsp:cNvPr id="0" name=""/>
        <dsp:cNvSpPr/>
      </dsp:nvSpPr>
      <dsp:spPr>
        <a:xfrm>
          <a:off x="861935" y="2268252"/>
          <a:ext cx="2158464" cy="1616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9232" y="0"/>
              </a:lnTo>
              <a:lnTo>
                <a:pt x="1079232" y="1616129"/>
              </a:lnTo>
              <a:lnTo>
                <a:pt x="2158464" y="16161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900" kern="1200"/>
        </a:p>
      </dsp:txBody>
      <dsp:txXfrm>
        <a:off x="1873756" y="3008905"/>
        <a:ext cx="134822" cy="134822"/>
      </dsp:txXfrm>
    </dsp:sp>
    <dsp:sp modelId="{316E0B36-1187-4CC1-9F57-52442EF1431E}">
      <dsp:nvSpPr>
        <dsp:cNvPr id="0" name=""/>
        <dsp:cNvSpPr/>
      </dsp:nvSpPr>
      <dsp:spPr>
        <a:xfrm>
          <a:off x="861935" y="2268252"/>
          <a:ext cx="2156485" cy="538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8242" y="0"/>
              </a:lnTo>
              <a:lnTo>
                <a:pt x="1078242" y="538709"/>
              </a:lnTo>
              <a:lnTo>
                <a:pt x="2156485" y="53870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700" kern="1200"/>
        </a:p>
      </dsp:txBody>
      <dsp:txXfrm>
        <a:off x="1884609" y="2482038"/>
        <a:ext cx="111137" cy="111137"/>
      </dsp:txXfrm>
    </dsp:sp>
    <dsp:sp modelId="{F2860FA4-B28E-4C7C-A045-3EE8EA02D07D}">
      <dsp:nvSpPr>
        <dsp:cNvPr id="0" name=""/>
        <dsp:cNvSpPr/>
      </dsp:nvSpPr>
      <dsp:spPr>
        <a:xfrm>
          <a:off x="861935" y="1727111"/>
          <a:ext cx="2156485" cy="541140"/>
        </a:xfrm>
        <a:custGeom>
          <a:avLst/>
          <a:gdLst/>
          <a:ahLst/>
          <a:cxnLst/>
          <a:rect l="0" t="0" r="0" b="0"/>
          <a:pathLst>
            <a:path>
              <a:moveTo>
                <a:pt x="0" y="541140"/>
              </a:moveTo>
              <a:lnTo>
                <a:pt x="1078242" y="541140"/>
              </a:lnTo>
              <a:lnTo>
                <a:pt x="1078242" y="0"/>
              </a:lnTo>
              <a:lnTo>
                <a:pt x="2156485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700" kern="1200"/>
        </a:p>
      </dsp:txBody>
      <dsp:txXfrm>
        <a:off x="1884594" y="1942098"/>
        <a:ext cx="111167" cy="111167"/>
      </dsp:txXfrm>
    </dsp:sp>
    <dsp:sp modelId="{6C973B69-9CA6-4C2E-9B08-A3582CB10439}">
      <dsp:nvSpPr>
        <dsp:cNvPr id="0" name=""/>
        <dsp:cNvSpPr/>
      </dsp:nvSpPr>
      <dsp:spPr>
        <a:xfrm>
          <a:off x="861935" y="646993"/>
          <a:ext cx="2156485" cy="1621258"/>
        </a:xfrm>
        <a:custGeom>
          <a:avLst/>
          <a:gdLst/>
          <a:ahLst/>
          <a:cxnLst/>
          <a:rect l="0" t="0" r="0" b="0"/>
          <a:pathLst>
            <a:path>
              <a:moveTo>
                <a:pt x="0" y="1621258"/>
              </a:moveTo>
              <a:lnTo>
                <a:pt x="1078242" y="1621258"/>
              </a:lnTo>
              <a:lnTo>
                <a:pt x="1078242" y="0"/>
              </a:lnTo>
              <a:lnTo>
                <a:pt x="2156485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900" kern="1200"/>
        </a:p>
      </dsp:txBody>
      <dsp:txXfrm>
        <a:off x="1872729" y="1390174"/>
        <a:ext cx="134897" cy="134897"/>
      </dsp:txXfrm>
    </dsp:sp>
    <dsp:sp modelId="{04298FB9-3949-4B36-BE3E-76D1994F8C33}">
      <dsp:nvSpPr>
        <dsp:cNvPr id="0" name=""/>
        <dsp:cNvSpPr/>
      </dsp:nvSpPr>
      <dsp:spPr>
        <a:xfrm rot="16200000">
          <a:off x="-1837284" y="1837284"/>
          <a:ext cx="4536504" cy="861935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200" kern="1200" dirty="0" smtClean="0"/>
            <a:t>Závěry a doporučení</a:t>
          </a:r>
          <a:endParaRPr lang="cs-CZ" sz="4200" kern="1200" dirty="0"/>
        </a:p>
      </dsp:txBody>
      <dsp:txXfrm>
        <a:off x="-1837284" y="1837284"/>
        <a:ext cx="4536504" cy="861935"/>
      </dsp:txXfrm>
    </dsp:sp>
    <dsp:sp modelId="{66456508-F7B7-4BBB-9A0D-63CBBA2BC16D}">
      <dsp:nvSpPr>
        <dsp:cNvPr id="0" name=""/>
        <dsp:cNvSpPr/>
      </dsp:nvSpPr>
      <dsp:spPr>
        <a:xfrm>
          <a:off x="3018421" y="216026"/>
          <a:ext cx="5228275" cy="861935"/>
        </a:xfrm>
        <a:prstGeom prst="rect">
          <a:avLst/>
        </a:prstGeom>
        <a:solidFill>
          <a:srgbClr val="007A37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Plnění stanovených cílů</a:t>
          </a:r>
          <a:endParaRPr lang="cs-CZ" sz="2500" kern="1200" dirty="0"/>
        </a:p>
      </dsp:txBody>
      <dsp:txXfrm>
        <a:off x="3018421" y="216026"/>
        <a:ext cx="5228275" cy="861935"/>
      </dsp:txXfrm>
    </dsp:sp>
    <dsp:sp modelId="{72A36BF7-BF13-40AF-ACB2-7FBA0CF2FFCB}">
      <dsp:nvSpPr>
        <dsp:cNvPr id="0" name=""/>
        <dsp:cNvSpPr/>
      </dsp:nvSpPr>
      <dsp:spPr>
        <a:xfrm>
          <a:off x="3018421" y="1296143"/>
          <a:ext cx="5227201" cy="861935"/>
        </a:xfrm>
        <a:prstGeom prst="rect">
          <a:avLst/>
        </a:prstGeom>
        <a:solidFill>
          <a:srgbClr val="007A37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Dosahované celospolečenské přínosy</a:t>
          </a:r>
          <a:endParaRPr lang="cs-CZ" sz="2500" kern="1200" dirty="0"/>
        </a:p>
      </dsp:txBody>
      <dsp:txXfrm>
        <a:off x="3018421" y="1296143"/>
        <a:ext cx="5227201" cy="861935"/>
      </dsp:txXfrm>
    </dsp:sp>
    <dsp:sp modelId="{7B0CD6C6-3959-4A61-BC35-D856F436D5C2}">
      <dsp:nvSpPr>
        <dsp:cNvPr id="0" name=""/>
        <dsp:cNvSpPr/>
      </dsp:nvSpPr>
      <dsp:spPr>
        <a:xfrm>
          <a:off x="3018421" y="2375993"/>
          <a:ext cx="5227201" cy="861935"/>
        </a:xfrm>
        <a:prstGeom prst="rect">
          <a:avLst/>
        </a:prstGeom>
        <a:solidFill>
          <a:srgbClr val="007A37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Dosahovaná ekonomická efektivita</a:t>
          </a:r>
          <a:endParaRPr lang="cs-CZ" sz="2400" kern="1200" dirty="0"/>
        </a:p>
      </dsp:txBody>
      <dsp:txXfrm>
        <a:off x="3018421" y="2375993"/>
        <a:ext cx="5227201" cy="861935"/>
      </dsp:txXfrm>
    </dsp:sp>
    <dsp:sp modelId="{30E29082-28EB-4C2C-BDD8-0BF76BF0F60E}">
      <dsp:nvSpPr>
        <dsp:cNvPr id="0" name=""/>
        <dsp:cNvSpPr/>
      </dsp:nvSpPr>
      <dsp:spPr>
        <a:xfrm>
          <a:off x="3020400" y="3453413"/>
          <a:ext cx="5227201" cy="861935"/>
        </a:xfrm>
        <a:prstGeom prst="rect">
          <a:avLst/>
        </a:prstGeom>
        <a:solidFill>
          <a:srgbClr val="007A37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Rizikovost variant</a:t>
          </a:r>
          <a:endParaRPr lang="cs-CZ" sz="2400" kern="1200" dirty="0"/>
        </a:p>
      </dsp:txBody>
      <dsp:txXfrm>
        <a:off x="3020400" y="3453413"/>
        <a:ext cx="5227201" cy="861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977" cy="512143"/>
          </a:xfrm>
          <a:prstGeom prst="rect">
            <a:avLst/>
          </a:prstGeom>
        </p:spPr>
        <p:txBody>
          <a:bodyPr vert="horz" lIns="95470" tIns="47735" rIns="95470" bIns="477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0650" y="1"/>
            <a:ext cx="3076976" cy="512143"/>
          </a:xfrm>
          <a:prstGeom prst="rect">
            <a:avLst/>
          </a:prstGeom>
        </p:spPr>
        <p:txBody>
          <a:bodyPr vert="horz" lIns="95470" tIns="47735" rIns="95470" bIns="477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A232A8-B8EF-4171-8469-FE854E74CC27}" type="datetimeFigureOut">
              <a:rPr lang="cs-CZ"/>
              <a:pPr>
                <a:defRPr/>
              </a:pPr>
              <a:t>30.10.2017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0650" y="9720824"/>
            <a:ext cx="3076976" cy="512142"/>
          </a:xfrm>
          <a:prstGeom prst="rect">
            <a:avLst/>
          </a:prstGeom>
        </p:spPr>
        <p:txBody>
          <a:bodyPr vert="horz" lIns="95470" tIns="47735" rIns="95470" bIns="477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693B7A-B2AC-4936-AB69-A09F85D52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2"/>
          </p:nvPr>
        </p:nvSpPr>
        <p:spPr>
          <a:xfrm>
            <a:off x="2" y="9720824"/>
            <a:ext cx="3076977" cy="512142"/>
          </a:xfrm>
          <a:prstGeom prst="rect">
            <a:avLst/>
          </a:prstGeom>
        </p:spPr>
        <p:txBody>
          <a:bodyPr vert="horz" lIns="95470" tIns="47735" rIns="95470" bIns="477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55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977" cy="512143"/>
          </a:xfrm>
          <a:prstGeom prst="rect">
            <a:avLst/>
          </a:prstGeom>
        </p:spPr>
        <p:txBody>
          <a:bodyPr vert="horz" lIns="95470" tIns="47735" rIns="95470" bIns="477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0650" y="1"/>
            <a:ext cx="3076976" cy="512143"/>
          </a:xfrm>
          <a:prstGeom prst="rect">
            <a:avLst/>
          </a:prstGeom>
        </p:spPr>
        <p:txBody>
          <a:bodyPr vert="horz" lIns="95470" tIns="47735" rIns="95470" bIns="477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83F2FD-21BA-4963-9FAD-6E969E86A1EF}" type="datetimeFigureOut">
              <a:rPr lang="cs-CZ"/>
              <a:pPr>
                <a:defRPr/>
              </a:pPr>
              <a:t>30.10.2017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0" tIns="47735" rIns="95470" bIns="47735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431" y="4861237"/>
            <a:ext cx="5680444" cy="4605988"/>
          </a:xfrm>
          <a:prstGeom prst="rect">
            <a:avLst/>
          </a:prstGeom>
        </p:spPr>
        <p:txBody>
          <a:bodyPr vert="horz" lIns="95470" tIns="47735" rIns="95470" bIns="47735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720824"/>
            <a:ext cx="3076977" cy="512142"/>
          </a:xfrm>
          <a:prstGeom prst="rect">
            <a:avLst/>
          </a:prstGeom>
        </p:spPr>
        <p:txBody>
          <a:bodyPr vert="horz" lIns="95470" tIns="47735" rIns="95470" bIns="477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0650" y="9720824"/>
            <a:ext cx="3076976" cy="512142"/>
          </a:xfrm>
          <a:prstGeom prst="rect">
            <a:avLst/>
          </a:prstGeom>
        </p:spPr>
        <p:txBody>
          <a:bodyPr vert="horz" lIns="95470" tIns="47735" rIns="95470" bIns="477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B2F327-E011-4BEE-94F0-066F74EF6D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299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692" indent="-2983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371" indent="-2386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719" indent="-2386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069" indent="-2386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417" indent="-23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2765" indent="-23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114" indent="-23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7462" indent="-23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066F75-14DC-4BD4-B791-EF54FFC041F9}" type="slidenum">
              <a:rPr lang="cs-CZ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B2F327-E011-4BEE-94F0-066F74EF6D91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51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/>
              <a:t>Jednotlivé body budou dále rozebrány podrobněji.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BF4BE1-A180-4DB7-9E5B-36CC00F1704E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úvodního snímku SŽD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20072" y="1124744"/>
            <a:ext cx="3600400" cy="1470025"/>
          </a:xfrm>
          <a:prstGeom prst="rect">
            <a:avLst/>
          </a:prstGeom>
        </p:spPr>
        <p:txBody>
          <a:bodyPr/>
          <a:lstStyle>
            <a:lvl1pPr algn="r">
              <a:defRPr sz="28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3275857" y="2708275"/>
            <a:ext cx="5544294" cy="158482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/>
          </p:nvPr>
        </p:nvSpPr>
        <p:spPr>
          <a:xfrm>
            <a:off x="4283968" y="4581128"/>
            <a:ext cx="4535487" cy="50422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  <a:lvl5pPr marL="1828800" indent="0" algn="r">
              <a:buNone/>
              <a:defRPr sz="2400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2"/>
          </p:nvPr>
        </p:nvSpPr>
        <p:spPr>
          <a:xfrm>
            <a:off x="3131841" y="5805264"/>
            <a:ext cx="5688632" cy="71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15" name="Zástupný symbol pro obrázek 14"/>
          <p:cNvSpPr>
            <a:spLocks noGrp="1"/>
          </p:cNvSpPr>
          <p:nvPr>
            <p:ph type="pic" sz="quarter" idx="13"/>
          </p:nvPr>
        </p:nvSpPr>
        <p:spPr>
          <a:xfrm>
            <a:off x="0" y="1916113"/>
            <a:ext cx="2916238" cy="3889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noProof="0" dirty="0" smtClean="0"/>
              <a:t>Klepnutím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42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kladní informa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251520" y="6308725"/>
            <a:ext cx="3960812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3650D-611D-49E1-9021-AD294A2615D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54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akteristika sít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251520" y="6308725"/>
            <a:ext cx="3960812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0F6D5-ADDD-4AC6-9158-FFD10FF549A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4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4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251520" y="6328618"/>
            <a:ext cx="3960812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baseline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9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2411760" y="692473"/>
            <a:ext cx="6336704" cy="50427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5"/>
          </p:nvPr>
        </p:nvSpPr>
        <p:spPr>
          <a:xfrm>
            <a:off x="6686550" y="6308725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7DF5AF0-E270-445F-911D-01DB1A77460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31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30.10.2017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A77A-05F8-4EF8-A287-E24B15F0C6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závěrečného sním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971550" y="3860800"/>
            <a:ext cx="6913563" cy="1081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169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závěrečného sním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971550" y="3860800"/>
            <a:ext cx="6913563" cy="10810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789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2916238" cy="6858000"/>
          </a:xfrm>
          <a:prstGeom prst="rect">
            <a:avLst/>
          </a:prstGeom>
          <a:solidFill>
            <a:srgbClr val="00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27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0350"/>
            <a:ext cx="223202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ovéPole 8"/>
          <p:cNvSpPr txBox="1">
            <a:spLocks noChangeArrowheads="1"/>
          </p:cNvSpPr>
          <p:nvPr/>
        </p:nvSpPr>
        <p:spPr bwMode="auto">
          <a:xfrm>
            <a:off x="3492500" y="404813"/>
            <a:ext cx="5256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sz="2800" b="1" smtClean="0">
                <a:solidFill>
                  <a:srgbClr val="0069AF"/>
                </a:solidFill>
                <a:cs typeface="Arial" pitchFamily="34" charset="0"/>
              </a:rPr>
              <a:t>Základní informace o SŽDC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1000" y="1628775"/>
            <a:ext cx="8367713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Na základě zákona č. 77/2002 Sb. vznikly 1. 1. 2003 dvě organizace: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solidFill>
                <a:srgbClr val="0069AF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České dráhy, a. s.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státní organizace Správa železniční dopravní cesty (SŽDC)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69AF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SŽDC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solidFill>
                <a:srgbClr val="0069A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ospodaří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s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majetkem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státu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který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tvoří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především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železniční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dopravní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cestu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lní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funkci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vlastníka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dráhy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zajišťuje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provozování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provozuschopnost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modernizaci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rozvoj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železniční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dopravní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cesty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řiděluje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kapacitu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dopravní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cesty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zajišťuje rovný přístup všem dopravcům,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od 1.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7.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2008 je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také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provozovatelem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celostátní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železniční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dráhy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regionálních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drah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vlastnictví</a:t>
            </a:r>
            <a:r>
              <a:rPr lang="en-US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státu</a:t>
            </a: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0069AF"/>
                </a:solidFill>
                <a:latin typeface="Arial" pitchFamily="34" charset="0"/>
                <a:cs typeface="Arial" pitchFamily="34" charset="0"/>
              </a:rPr>
              <a:t>od 1. 9. 2011 zajišťuje obsluhu dráhy a řízení provozu.</a:t>
            </a:r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686550" y="6308725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E98DE8-4559-434E-8E59-C5E98027C5B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ovéPole 8"/>
          <p:cNvSpPr txBox="1">
            <a:spLocks noChangeArrowheads="1"/>
          </p:cNvSpPr>
          <p:nvPr/>
        </p:nvSpPr>
        <p:spPr bwMode="auto">
          <a:xfrm>
            <a:off x="2339975" y="404813"/>
            <a:ext cx="64087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sz="2800" b="1" smtClean="0">
                <a:solidFill>
                  <a:srgbClr val="0069AF"/>
                </a:solidFill>
                <a:cs typeface="Arial" pitchFamily="34" charset="0"/>
              </a:rPr>
              <a:t>Stručná charakteristika sítě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892175" y="1484313"/>
          <a:ext cx="7345363" cy="44497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92243"/>
                <a:gridCol w="2153120"/>
              </a:tblGrid>
              <a:tr h="370814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Celková</a:t>
                      </a:r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 délka tratí</a:t>
                      </a:r>
                      <a:endParaRPr lang="cs-CZ" sz="1800" b="0" dirty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 470 km</a:t>
                      </a:r>
                      <a:endParaRPr lang="cs-CZ" sz="1800" b="0" dirty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baseline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Celková délka elektrifikovaných tratí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3 208 km</a:t>
                      </a:r>
                      <a:endParaRPr lang="cs-CZ" sz="1800" b="0" dirty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Celková délka kolejí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 552 km</a:t>
                      </a:r>
                      <a:endParaRPr lang="cs-CZ" sz="1800" b="0" dirty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</a:tr>
              <a:tr h="370814">
                <a:tc gridSpan="2">
                  <a:txBody>
                    <a:bodyPr/>
                    <a:lstStyle/>
                    <a:p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Hustota železniční sítě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122 m/km</a:t>
                      </a:r>
                      <a:r>
                        <a:rPr lang="cs-CZ" sz="1800" b="0" baseline="3000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Počet železničních</a:t>
                      </a:r>
                      <a:r>
                        <a:rPr lang="cs-CZ" sz="1800" b="0" baseline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 přejezdů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8 096</a:t>
                      </a: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1447" marR="91447" marT="45717" marB="45717"/>
                </a:tc>
              </a:tr>
              <a:tr h="370814">
                <a:tc gridSpan="2"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Interoperabilní parametry mezinárodních koridorů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Rozchod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1 435 mm</a:t>
                      </a: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Prostorová průchodnost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baseline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UIC-GC</a:t>
                      </a: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Traťová třída zatížení</a:t>
                      </a:r>
                      <a:endParaRPr lang="cs-CZ" sz="1800" b="0" dirty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UIC-D4/120 km/h</a:t>
                      </a:r>
                    </a:p>
                  </a:txBody>
                  <a:tcPr marL="91447" marR="91447"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cs-CZ" sz="1800" b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Trakční</a:t>
                      </a:r>
                      <a:r>
                        <a:rPr lang="cs-CZ" sz="1800" b="0" baseline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 systémy</a:t>
                      </a:r>
                      <a:endParaRPr lang="cs-CZ" sz="1800" b="0">
                        <a:solidFill>
                          <a:srgbClr val="0069A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17" marB="45717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800" b="0" baseline="0" dirty="0" smtClean="0">
                          <a:solidFill>
                            <a:srgbClr val="0069AF"/>
                          </a:solidFill>
                          <a:latin typeface="Arial" pitchFamily="34" charset="0"/>
                          <a:cs typeface="Arial" pitchFamily="34" charset="0"/>
                        </a:rPr>
                        <a:t>AC/DC</a:t>
                      </a:r>
                    </a:p>
                  </a:txBody>
                  <a:tcPr marL="91447" marR="91447" marT="45717" marB="45717"/>
                </a:tc>
              </a:tr>
            </a:tbl>
          </a:graphicData>
        </a:graphic>
      </p:graphicFrame>
      <p:sp>
        <p:nvSpPr>
          <p:cNvPr id="3118" name="TextovéPole 1"/>
          <p:cNvSpPr txBox="1">
            <a:spLocks noChangeArrowheads="1"/>
          </p:cNvSpPr>
          <p:nvPr/>
        </p:nvSpPr>
        <p:spPr bwMode="auto">
          <a:xfrm>
            <a:off x="5327650" y="5805488"/>
            <a:ext cx="2989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cs-CZ" smtClean="0">
                <a:cs typeface="Arial" pitchFamily="34" charset="0"/>
              </a:rPr>
              <a:t>	</a:t>
            </a:r>
            <a:r>
              <a:rPr lang="cs-CZ" sz="1000" smtClean="0">
                <a:cs typeface="Arial" pitchFamily="34" charset="0"/>
              </a:rPr>
              <a:t>Uvedené údaje platí k 1. 1. 2012</a:t>
            </a:r>
            <a:endParaRPr lang="cs-CZ" smtClean="0">
              <a:cs typeface="Arial" pitchFamily="34" charset="0"/>
            </a:endParaRP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686550" y="6308725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006BA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0040A6-5ED0-4D7F-A056-0211DAA8B35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3573463"/>
          </a:xfrm>
          <a:prstGeom prst="rect">
            <a:avLst/>
          </a:prstGeom>
          <a:solidFill>
            <a:srgbClr val="00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123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054100"/>
            <a:ext cx="27860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8"/>
          <p:cNvSpPr txBox="1">
            <a:spLocks noChangeArrowheads="1"/>
          </p:cNvSpPr>
          <p:nvPr/>
        </p:nvSpPr>
        <p:spPr bwMode="auto">
          <a:xfrm>
            <a:off x="1763713" y="5445125"/>
            <a:ext cx="5192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 smtClean="0">
                <a:solidFill>
                  <a:srgbClr val="0069AF"/>
                </a:solidFill>
                <a:cs typeface="Arial" pitchFamily="34" charset="0"/>
              </a:rPr>
              <a:t>www.szdc.cz</a:t>
            </a:r>
          </a:p>
        </p:txBody>
      </p:sp>
      <p:sp>
        <p:nvSpPr>
          <p:cNvPr id="5125" name="TextovéPole 10"/>
          <p:cNvSpPr txBox="1">
            <a:spLocks noChangeArrowheads="1"/>
          </p:cNvSpPr>
          <p:nvPr/>
        </p:nvSpPr>
        <p:spPr bwMode="auto">
          <a:xfrm>
            <a:off x="1403350" y="5075238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mtClean="0">
                <a:solidFill>
                  <a:srgbClr val="0069AF"/>
                </a:solidFill>
                <a:cs typeface="Arial" pitchFamily="34" charset="0"/>
              </a:rPr>
              <a:t>© Správa železniční dopravní cesty, státní organizace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3573463"/>
          </a:xfrm>
          <a:prstGeom prst="rect">
            <a:avLst/>
          </a:prstGeom>
          <a:solidFill>
            <a:srgbClr val="00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5123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054100"/>
            <a:ext cx="278606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8"/>
          <p:cNvSpPr txBox="1">
            <a:spLocks noChangeArrowheads="1"/>
          </p:cNvSpPr>
          <p:nvPr/>
        </p:nvSpPr>
        <p:spPr bwMode="auto">
          <a:xfrm>
            <a:off x="1763713" y="5445125"/>
            <a:ext cx="5192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3600" b="1" smtClean="0">
                <a:solidFill>
                  <a:srgbClr val="0069AF"/>
                </a:solidFill>
                <a:cs typeface="Arial" pitchFamily="34" charset="0"/>
              </a:rPr>
              <a:t>www.szdc.cz</a:t>
            </a:r>
          </a:p>
        </p:txBody>
      </p:sp>
      <p:sp>
        <p:nvSpPr>
          <p:cNvPr id="5125" name="TextovéPole 10"/>
          <p:cNvSpPr txBox="1">
            <a:spLocks noChangeArrowheads="1"/>
          </p:cNvSpPr>
          <p:nvPr/>
        </p:nvSpPr>
        <p:spPr bwMode="auto">
          <a:xfrm>
            <a:off x="1403350" y="5075238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mtClean="0">
                <a:solidFill>
                  <a:srgbClr val="0069AF"/>
                </a:solidFill>
                <a:cs typeface="Arial" pitchFamily="34" charset="0"/>
              </a:rPr>
              <a:t>© Správa železniční dopravní cesty, státní organizace</a:t>
            </a:r>
          </a:p>
        </p:txBody>
      </p:sp>
    </p:spTree>
    <p:extLst>
      <p:ext uri="{BB962C8B-B14F-4D97-AF65-F5344CB8AC3E}">
        <p14:creationId xmlns:p14="http://schemas.microsoft.com/office/powerpoint/2010/main" val="117893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text 15"/>
          <p:cNvSpPr>
            <a:spLocks noGrp="1"/>
          </p:cNvSpPr>
          <p:nvPr>
            <p:ph type="body" sz="quarter" idx="10"/>
          </p:nvPr>
        </p:nvSpPr>
        <p:spPr bwMode="auto">
          <a:xfrm>
            <a:off x="3131840" y="1988840"/>
            <a:ext cx="5901988" cy="28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3000" dirty="0" smtClean="0">
                <a:latin typeface="Arial" charset="0"/>
                <a:cs typeface="Arial" charset="0"/>
              </a:rPr>
              <a:t>Studie proveditelnosti železničního uzlu Brno</a:t>
            </a:r>
          </a:p>
          <a:p>
            <a:pPr algn="ctr" eaLnBrk="1" hangingPunct="1"/>
            <a:endParaRPr lang="cs-CZ" sz="3000" dirty="0">
              <a:latin typeface="Arial" charset="0"/>
              <a:cs typeface="Arial" charset="0"/>
            </a:endParaRPr>
          </a:p>
          <a:p>
            <a:pPr algn="ctr" eaLnBrk="1" hangingPunct="1"/>
            <a:r>
              <a:rPr lang="cs-CZ" sz="2000" dirty="0" smtClean="0">
                <a:latin typeface="Arial" charset="0"/>
                <a:cs typeface="Arial" charset="0"/>
              </a:rPr>
              <a:t>Základní přehled navrhovaných variant řešení přestavby ŽUB</a:t>
            </a:r>
          </a:p>
          <a:p>
            <a:pPr algn="ctr" eaLnBrk="1" hangingPunct="1"/>
            <a:r>
              <a:rPr lang="cs-CZ" sz="2000" dirty="0" smtClean="0">
                <a:latin typeface="Arial" charset="0"/>
                <a:cs typeface="Arial" charset="0"/>
              </a:rPr>
              <a:t>základní principy hodnocení</a:t>
            </a:r>
          </a:p>
        </p:txBody>
      </p:sp>
      <p:sp>
        <p:nvSpPr>
          <p:cNvPr id="7172" name="Zástupný symbol pro text 17"/>
          <p:cNvSpPr>
            <a:spLocks noGrp="1"/>
          </p:cNvSpPr>
          <p:nvPr>
            <p:ph type="body" sz="quarter" idx="12"/>
          </p:nvPr>
        </p:nvSpPr>
        <p:spPr bwMode="auto">
          <a:xfrm>
            <a:off x="3059832" y="5805264"/>
            <a:ext cx="5688012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1600" dirty="0" smtClean="0">
                <a:latin typeface="Arial" charset="0"/>
                <a:cs typeface="Arial" charset="0"/>
              </a:rPr>
              <a:t>30. 10. 2017, Brno</a:t>
            </a:r>
            <a:endParaRPr lang="cs-CZ" sz="1600" dirty="0">
              <a:latin typeface="Arial" charset="0"/>
              <a:cs typeface="Arial" charset="0"/>
            </a:endParaRPr>
          </a:p>
        </p:txBody>
      </p:sp>
      <p:pic>
        <p:nvPicPr>
          <p:cNvPr id="8" name="Picture 2" descr="http://www.dtvm.cz/images/gallery/dtvs/produkty/zeleznicni-vyhybky/zeleznicni-vyhybkove-konstrukce/dsc_029_poricany.jpg"/>
          <p:cNvPicPr>
            <a:picLocks noChangeAspect="1" noChangeArrowheads="1"/>
          </p:cNvPicPr>
          <p:nvPr/>
        </p:nvPicPr>
        <p:blipFill>
          <a:blip r:embed="rId3" cstate="print"/>
          <a:srcRect l="22047" t="6327" r="29921"/>
          <a:stretch>
            <a:fillRect/>
          </a:stretch>
        </p:blipFill>
        <p:spPr bwMode="auto">
          <a:xfrm>
            <a:off x="0" y="1772816"/>
            <a:ext cx="2917418" cy="4248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10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1893888" y="404813"/>
            <a:ext cx="685482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koncepce uspořádání ŽUB (2)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1168127"/>
            <a:ext cx="7020272" cy="49334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5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11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alternativy B1b, B1c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251521" y="1556792"/>
            <a:ext cx="2880320" cy="3024336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Schéma řešení zapojení tratí od Přerova a od Veselí nad Moravou do ŽUB </a:t>
            </a:r>
            <a:br>
              <a:rPr lang="cs-CZ" sz="1700" dirty="0" smtClean="0">
                <a:solidFill>
                  <a:srgbClr val="0070C0"/>
                </a:solidFill>
              </a:rPr>
            </a:br>
            <a:r>
              <a:rPr lang="cs-CZ" sz="1700" dirty="0" smtClean="0">
                <a:solidFill>
                  <a:srgbClr val="0070C0"/>
                </a:solidFill>
              </a:rPr>
              <a:t>v alternativách B1b a B1c 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133475"/>
            <a:ext cx="5381620" cy="4995080"/>
          </a:xfrm>
          <a:prstGeom prst="rect">
            <a:avLst/>
          </a:prstGeom>
          <a:noFill/>
          <a:ln w="6350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57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12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1893888" y="404813"/>
            <a:ext cx="685482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koncepce uspořádání ŽUB (3)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95" y="1168127"/>
            <a:ext cx="7010322" cy="49334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61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13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alternativa B1f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1457051" y="5373192"/>
            <a:ext cx="6215612" cy="864096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Schéma řešení zapojení tratí od Přerova a od Veselí nad Moravou do ŽUB v alternativě B1f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  <p:pic>
        <p:nvPicPr>
          <p:cNvPr id="12" name="Obrázek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7050" y="1314836"/>
            <a:ext cx="6215612" cy="4090492"/>
          </a:xfrm>
          <a:prstGeom prst="rect">
            <a:avLst/>
          </a:prstGeom>
          <a:noFill/>
          <a:ln w="6350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0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14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Koncepce železniční osobní dopravy (1)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sp>
        <p:nvSpPr>
          <p:cNvPr id="12" name="TextovéPole 2"/>
          <p:cNvSpPr txBox="1">
            <a:spLocks noChangeArrowheads="1"/>
          </p:cNvSpPr>
          <p:nvPr/>
        </p:nvSpPr>
        <p:spPr bwMode="auto">
          <a:xfrm>
            <a:off x="251520" y="1268760"/>
            <a:ext cx="3529267" cy="4858544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Varianta Bez projektu</a:t>
            </a: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Podobná stávající koncepci</a:t>
            </a: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Kapacitní omezení neumožňují požadované navýšení počtu spojů</a:t>
            </a: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Neumožňuje zkrácení jízdních dob</a:t>
            </a:r>
            <a:endParaRPr lang="cs-CZ" sz="1700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Projektové varianty</a:t>
            </a: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Navýšený počet spojů a zkrácení jízdních dob pro linky na tratích Brno – Přerov a Brno – Veselí </a:t>
            </a:r>
            <a:r>
              <a:rPr lang="cs-CZ" sz="1500" dirty="0" err="1" smtClean="0">
                <a:solidFill>
                  <a:schemeClr val="tx1"/>
                </a:solidFill>
              </a:rPr>
              <a:t>n.M.</a:t>
            </a:r>
            <a:endParaRPr lang="cs-CZ" sz="15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Zkrácení jízdních dob a dílčí navýšení počtu spojů u ostatních regionálních a dálkových linek</a:t>
            </a:r>
            <a:endParaRPr lang="cs-CZ" sz="15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Dílčí rozdíly mezi variantami</a:t>
            </a:r>
            <a:endParaRPr lang="cs-CZ" sz="1500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7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86" y="1133474"/>
            <a:ext cx="4967927" cy="4993829"/>
          </a:xfrm>
          <a:prstGeom prst="rect">
            <a:avLst/>
          </a:prstGeom>
          <a:noFill/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074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15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Koncepce železniční osobní dopravy (2)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14" name="Obrázek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>
            <a:fillRect/>
          </a:stretch>
        </p:blipFill>
        <p:spPr bwMode="auto">
          <a:xfrm>
            <a:off x="247615" y="1166916"/>
            <a:ext cx="4184720" cy="463834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Obrázek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916"/>
            <a:ext cx="4196433" cy="463834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27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16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hlavní nádraží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60"/>
            <a:ext cx="5525742" cy="27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04370"/>
            <a:ext cx="5616873" cy="270192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45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17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123728" y="404813"/>
            <a:ext cx="66249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Zapojení vysokorychlostních tratí do ŽUB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10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2305"/>
            <a:ext cx="5616622" cy="2389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Obrázek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69626"/>
            <a:ext cx="5616623" cy="23550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4" name="Obrázek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451100"/>
            <a:ext cx="3456633" cy="245363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381000" y="1212305"/>
            <a:ext cx="446584" cy="238931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Varianta 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81000" y="3769626"/>
            <a:ext cx="446584" cy="2355027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Varianta B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444207" y="4904739"/>
            <a:ext cx="2304506" cy="1219914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 BP není možné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581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18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123728" y="404813"/>
            <a:ext cx="66249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Vyhodnocení dosahovaných parametrů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21009367"/>
              </p:ext>
            </p:extLst>
          </p:nvPr>
        </p:nvGraphicFramePr>
        <p:xfrm>
          <a:off x="561144" y="1556792"/>
          <a:ext cx="800742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10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19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123728" y="404813"/>
            <a:ext cx="66249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Celkové zhodnocení nákladů a přínosů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51593554"/>
              </p:ext>
            </p:extLst>
          </p:nvPr>
        </p:nvGraphicFramePr>
        <p:xfrm>
          <a:off x="381000" y="1412776"/>
          <a:ext cx="85114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Šipka doleva 1"/>
          <p:cNvSpPr/>
          <p:nvPr/>
        </p:nvSpPr>
        <p:spPr>
          <a:xfrm>
            <a:off x="1259632" y="3474000"/>
            <a:ext cx="864096" cy="432048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160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2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Členění variant řešení přestavby ŽUB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87650068"/>
              </p:ext>
            </p:extLst>
          </p:nvPr>
        </p:nvGraphicFramePr>
        <p:xfrm>
          <a:off x="179513" y="1268760"/>
          <a:ext cx="85692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27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20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123728" y="404813"/>
            <a:ext cx="66249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Celkové zhodnocení nákladů a přínosů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067349"/>
              </p:ext>
            </p:extLst>
          </p:nvPr>
        </p:nvGraphicFramePr>
        <p:xfrm>
          <a:off x="1137444" y="1188000"/>
          <a:ext cx="7611269" cy="3897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911798"/>
              </p:ext>
            </p:extLst>
          </p:nvPr>
        </p:nvGraphicFramePr>
        <p:xfrm>
          <a:off x="630713" y="5184000"/>
          <a:ext cx="8010000" cy="10109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72000"/>
                <a:gridCol w="558000"/>
                <a:gridCol w="558000"/>
                <a:gridCol w="558000"/>
                <a:gridCol w="558000"/>
                <a:gridCol w="558000"/>
                <a:gridCol w="558000"/>
                <a:gridCol w="558000"/>
                <a:gridCol w="558000"/>
                <a:gridCol w="558000"/>
                <a:gridCol w="558000"/>
                <a:gridCol w="5580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Varianty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Ab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Ac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B1b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B1c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B1f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Celkové investiční</a:t>
                      </a:r>
                      <a:r>
                        <a:rPr lang="cs-CZ" b="1" baseline="0" dirty="0" smtClean="0"/>
                        <a:t> náklady [mld. Kč]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42,1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44,1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43,1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45,4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53,0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56,5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47,8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49,0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51,6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41,9</a:t>
                      </a:r>
                      <a:endParaRPr lang="cs-CZ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6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text 4"/>
          <p:cNvSpPr>
            <a:spLocks noGrp="1"/>
          </p:cNvSpPr>
          <p:nvPr>
            <p:ph type="body" sz="quarter" idx="10"/>
          </p:nvPr>
        </p:nvSpPr>
        <p:spPr bwMode="auto">
          <a:xfrm>
            <a:off x="0" y="3860800"/>
            <a:ext cx="9144000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z="2400" b="1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sz="500" b="1" dirty="0" smtClean="0">
              <a:latin typeface="Arial" charset="0"/>
              <a:cs typeface="Arial" charset="0"/>
            </a:endParaRPr>
          </a:p>
          <a:p>
            <a:pPr eaLnBrk="1" hangingPunct="1"/>
            <a:endParaRPr lang="cs-CZ" sz="500" b="1" dirty="0">
              <a:latin typeface="Arial" charset="0"/>
              <a:cs typeface="Arial" charset="0"/>
            </a:endParaRPr>
          </a:p>
          <a:p>
            <a:pPr eaLnBrk="1" hangingPunct="1"/>
            <a:endParaRPr lang="cs-CZ" sz="500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cs-CZ" sz="2400" b="1" dirty="0" smtClean="0">
                <a:latin typeface="Arial" charset="0"/>
                <a:cs typeface="Arial" charset="0"/>
              </a:rPr>
              <a:t>Děkuji za pozornost!</a:t>
            </a:r>
          </a:p>
          <a:p>
            <a:pPr eaLnBrk="1" hangingPunct="1"/>
            <a:endParaRPr lang="cs-CZ" sz="2400" b="1" dirty="0">
              <a:latin typeface="Arial" charset="0"/>
              <a:cs typeface="Arial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-1588" y="2898936"/>
            <a:ext cx="9145588" cy="1484921"/>
            <a:chOff x="-7938" y="2861133"/>
            <a:chExt cx="9145588" cy="1484921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38" y="2864917"/>
              <a:ext cx="4578351" cy="1481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2861133"/>
              <a:ext cx="1670050" cy="147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8" y="2861133"/>
              <a:ext cx="2338387" cy="147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00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1" descr="C:\Users\kralm\Documents\1_Prace\PPT_Obrazky\Zastavk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788" y="2869679"/>
              <a:ext cx="2224087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3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Bez projektu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1161324"/>
            <a:ext cx="7020272" cy="49489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0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4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A – koncepce uspořádání ŽUB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1163404"/>
            <a:ext cx="7020272" cy="49429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39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5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A – alternativy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412776"/>
            <a:ext cx="3772663" cy="374441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0" name="Obrázek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69" y="1412776"/>
            <a:ext cx="3995485" cy="374441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376587" y="5203704"/>
            <a:ext cx="3772662" cy="826096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Detail řešení zapojení železniční trati od Chrlic</a:t>
            </a:r>
          </a:p>
          <a:p>
            <a:pPr mar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12" name="TextovéPole 2"/>
          <p:cNvSpPr txBox="1">
            <a:spLocks noChangeArrowheads="1"/>
          </p:cNvSpPr>
          <p:nvPr/>
        </p:nvSpPr>
        <p:spPr bwMode="auto">
          <a:xfrm>
            <a:off x="4600668" y="5157192"/>
            <a:ext cx="3995485" cy="826096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Detail řešení zapojení železničních tratí od Břeclavi a od Střelic</a:t>
            </a:r>
          </a:p>
          <a:p>
            <a:pPr mar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6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A – hlavní nádraží, 1. část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493" y="1233646"/>
            <a:ext cx="6094800" cy="2434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Obrázek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415" y="3780418"/>
            <a:ext cx="6092878" cy="24288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8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7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A – hlavní nádraží, 2. část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55" y="1196750"/>
            <a:ext cx="6048000" cy="2466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856" y="3744000"/>
            <a:ext cx="6048000" cy="24614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98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8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1893888" y="404813"/>
            <a:ext cx="685482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koncepce uspořádání ŽUB (1)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" y="1164627"/>
            <a:ext cx="7020272" cy="494047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8138"/>
            <a:ext cx="1512888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2833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/>
            <a:fld id="{CEF4A4FA-7C30-4BE0-B834-AD9E932EA160}" type="slidenum">
              <a:rPr lang="cs-CZ" sz="2000" b="1">
                <a:solidFill>
                  <a:srgbClr val="0069AF"/>
                </a:solidFill>
                <a:cs typeface="Arial" charset="0"/>
              </a:rPr>
              <a:pPr algn="r"/>
              <a:t>9</a:t>
            </a:fld>
            <a:endParaRPr lang="cs-CZ" sz="2000" b="1" dirty="0">
              <a:solidFill>
                <a:srgbClr val="0069AF"/>
              </a:solidFill>
              <a:cs typeface="Arial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381000" y="6237288"/>
            <a:ext cx="8367713" cy="0"/>
          </a:xfrm>
          <a:prstGeom prst="line">
            <a:avLst/>
          </a:prstGeom>
          <a:ln>
            <a:solidFill>
              <a:srgbClr val="00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ovéPole 9"/>
          <p:cNvSpPr txBox="1">
            <a:spLocks noChangeArrowheads="1"/>
          </p:cNvSpPr>
          <p:nvPr/>
        </p:nvSpPr>
        <p:spPr bwMode="auto">
          <a:xfrm>
            <a:off x="2339975" y="404813"/>
            <a:ext cx="6408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2500" b="1" dirty="0" smtClean="0">
                <a:solidFill>
                  <a:srgbClr val="0069AF"/>
                </a:solidFill>
                <a:latin typeface="Arial" charset="0"/>
              </a:rPr>
              <a:t>Varianta B – alternativy B1,B1a, B1d</a:t>
            </a:r>
            <a:endParaRPr lang="cs-CZ" sz="2500" b="1" dirty="0">
              <a:solidFill>
                <a:srgbClr val="0069AF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6BAF"/>
                </a:solidFill>
              </a:rPr>
              <a:t>30.10.2017</a:t>
            </a:r>
            <a:endParaRPr lang="cs-CZ" dirty="0">
              <a:solidFill>
                <a:srgbClr val="006BAF"/>
              </a:solidFill>
            </a:endParaRPr>
          </a:p>
        </p:txBody>
      </p:sp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376585" y="4684879"/>
            <a:ext cx="8299869" cy="826096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6B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</a:defRPr>
            </a:lvl9pPr>
          </a:lstStyle>
          <a:p>
            <a:pPr marL="0" indent="0">
              <a:buNone/>
            </a:pPr>
            <a:r>
              <a:rPr lang="cs-CZ" sz="1700" dirty="0" smtClean="0">
                <a:solidFill>
                  <a:srgbClr val="0070C0"/>
                </a:solidFill>
              </a:rPr>
              <a:t>Schématické znázornění rozdílů vedení tratí od Přerova a od Veselí nad Moravou </a:t>
            </a:r>
            <a:br>
              <a:rPr lang="cs-CZ" sz="1700" dirty="0" smtClean="0">
                <a:solidFill>
                  <a:srgbClr val="0070C0"/>
                </a:solidFill>
              </a:rPr>
            </a:br>
            <a:r>
              <a:rPr lang="cs-CZ" sz="1700" dirty="0" smtClean="0">
                <a:solidFill>
                  <a:srgbClr val="0070C0"/>
                </a:solidFill>
              </a:rPr>
              <a:t>v oblasti Letiště Tuřany v alternativách B1, B1a, B1d</a:t>
            </a:r>
          </a:p>
          <a:p>
            <a:pPr marL="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</p:txBody>
      </p:sp>
      <p:pic>
        <p:nvPicPr>
          <p:cNvPr id="13" name="Obrázek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4" y="1484784"/>
            <a:ext cx="8370400" cy="3168352"/>
          </a:xfrm>
          <a:prstGeom prst="rect">
            <a:avLst/>
          </a:prstGeom>
          <a:noFill/>
          <a:ln w="6350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3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 SŽDC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ákladní informace 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rakteristika sítě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ormální sníme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Závěrečný sníme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Závěrečný sníme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SŽDC</Template>
  <TotalTime>7462</TotalTime>
  <Words>601</Words>
  <Application>Microsoft Office PowerPoint</Application>
  <PresentationFormat>Předvádění na obrazovce (4:3)</PresentationFormat>
  <Paragraphs>170</Paragraphs>
  <Slides>21</Slides>
  <Notes>21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Prezentace SŽDC</vt:lpstr>
      <vt:lpstr>Základní informace 1</vt:lpstr>
      <vt:lpstr>Charakteristika sítě</vt:lpstr>
      <vt:lpstr>Normální snímek</vt:lpstr>
      <vt:lpstr>Závěrečný snímek</vt:lpstr>
      <vt:lpstr>1_Závěrečný snímek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SŽDC s.o.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Michalica</dc:creator>
  <cp:lastModifiedBy>Rytířová Jitka, DiS.</cp:lastModifiedBy>
  <cp:revision>1121</cp:revision>
  <cp:lastPrinted>2015-07-23T13:42:32Z</cp:lastPrinted>
  <dcterms:created xsi:type="dcterms:W3CDTF">2012-10-25T12:59:54Z</dcterms:created>
  <dcterms:modified xsi:type="dcterms:W3CDTF">2017-10-30T11:54:25Z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  <property fmtid="{D5CDD505-2E9C-101B-9397-08002B2CF9AE}" pid="3" name="_Source">
    <vt:lpwstr/>
  </property>
  <property fmtid="{D5CDD505-2E9C-101B-9397-08002B2CF9AE}" pid="4" name="URL">
    <vt:lpwstr/>
  </property>
  <property fmtid="{D5CDD505-2E9C-101B-9397-08002B2CF9AE}" pid="5" name="_Coverage">
    <vt:lpwstr/>
  </property>
  <property fmtid="{D5CDD505-2E9C-101B-9397-08002B2CF9AE}" pid="6" name="_RightsManagement">
    <vt:lpwstr/>
  </property>
</Properties>
</file>